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Bebas Neue"/>
      <p:regular r:id="rId16"/>
    </p:embeddedFont>
    <p:embeddedFont>
      <p:font typeface="Bai Jamjuree"/>
      <p:regular r:id="rId17"/>
      <p:bold r:id="rId18"/>
      <p:italic r:id="rId19"/>
      <p:boldItalic r:id="rId20"/>
    </p:embeddedFont>
    <p:embeddedFont>
      <p:font typeface="Chakra Petch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iJamjuree-boldItalic.fntdata"/><Relationship Id="rId22" Type="http://schemas.openxmlformats.org/officeDocument/2006/relationships/font" Target="fonts/ChakraPetch-bold.fntdata"/><Relationship Id="rId21" Type="http://schemas.openxmlformats.org/officeDocument/2006/relationships/font" Target="fonts/ChakraPetch-regular.fntdata"/><Relationship Id="rId24" Type="http://schemas.openxmlformats.org/officeDocument/2006/relationships/font" Target="fonts/ChakraPetch-boldItalic.fntdata"/><Relationship Id="rId23" Type="http://schemas.openxmlformats.org/officeDocument/2006/relationships/font" Target="fonts/ChakraPetch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BaiJamjuree-regular.fntdata"/><Relationship Id="rId16" Type="http://schemas.openxmlformats.org/officeDocument/2006/relationships/font" Target="fonts/BebasNeue-regular.fntdata"/><Relationship Id="rId19" Type="http://schemas.openxmlformats.org/officeDocument/2006/relationships/font" Target="fonts/BaiJamjuree-italic.fntdata"/><Relationship Id="rId18" Type="http://schemas.openxmlformats.org/officeDocument/2006/relationships/font" Target="fonts/BaiJamjuree-bold.fntdata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4bce106f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4bce106f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4bdfa50a54_0_1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4bdfa50a54_0_1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4bce106f05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4bce106f05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4bce106f05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4bce106f05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4bce106f05_0_2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4bce106f05_0_2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4bdbbcf1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4bdbbcf1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4bdfa50a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4bdfa50a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4bdfa50a54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4bdfa50a54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4bdfa50a54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4bdfa50a54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4bdfa50a54_0_1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4bdfa50a54_0_1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655963"/>
            <a:ext cx="7707000" cy="15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4500"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078850" y="2286988"/>
            <a:ext cx="4986300" cy="48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0" y="3058676"/>
            <a:ext cx="9144000" cy="2084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3" name="Google Shape;13;p2"/>
          <p:cNvGrpSpPr/>
          <p:nvPr/>
        </p:nvGrpSpPr>
        <p:grpSpPr>
          <a:xfrm rot="-5400000">
            <a:off x="-634481" y="504900"/>
            <a:ext cx="1554693" cy="1026440"/>
            <a:chOff x="3118725" y="1032875"/>
            <a:chExt cx="1686218" cy="1113275"/>
          </a:xfrm>
        </p:grpSpPr>
        <p:sp>
          <p:nvSpPr>
            <p:cNvPr id="14" name="Google Shape;14;p2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5" name="Google Shape;15;p2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1"/>
          <p:cNvSpPr txBox="1"/>
          <p:nvPr>
            <p:ph hasCustomPrompt="1" type="title"/>
          </p:nvPr>
        </p:nvSpPr>
        <p:spPr>
          <a:xfrm>
            <a:off x="1284000" y="1680682"/>
            <a:ext cx="6576000" cy="10962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1" name="Google Shape;101;p11"/>
          <p:cNvSpPr txBox="1"/>
          <p:nvPr>
            <p:ph idx="1" type="subTitle"/>
          </p:nvPr>
        </p:nvSpPr>
        <p:spPr>
          <a:xfrm>
            <a:off x="1284000" y="2965718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2" name="Google Shape;102;p11"/>
          <p:cNvGrpSpPr/>
          <p:nvPr/>
        </p:nvGrpSpPr>
        <p:grpSpPr>
          <a:xfrm>
            <a:off x="714860" y="-527065"/>
            <a:ext cx="7728581" cy="6197632"/>
            <a:chOff x="714860" y="-527065"/>
            <a:chExt cx="7728581" cy="6197632"/>
          </a:xfrm>
        </p:grpSpPr>
        <p:grpSp>
          <p:nvGrpSpPr>
            <p:cNvPr id="103" name="Google Shape;103;p11"/>
            <p:cNvGrpSpPr/>
            <p:nvPr/>
          </p:nvGrpSpPr>
          <p:grpSpPr>
            <a:xfrm flipH="1" rot="10800000">
              <a:off x="714860" y="-527065"/>
              <a:ext cx="1554524" cy="1024102"/>
              <a:chOff x="3118725" y="1032875"/>
              <a:chExt cx="1686218" cy="1113275"/>
            </a:xfrm>
          </p:grpSpPr>
          <p:sp>
            <p:nvSpPr>
              <p:cNvPr id="104" name="Google Shape;104;p11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5" name="Google Shape;105;p11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6" name="Google Shape;106;p11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107" name="Google Shape;107;p11"/>
            <p:cNvGrpSpPr/>
            <p:nvPr/>
          </p:nvGrpSpPr>
          <p:grpSpPr>
            <a:xfrm flipH="1" rot="10800000">
              <a:off x="6888917" y="4646465"/>
              <a:ext cx="1554524" cy="1024102"/>
              <a:chOff x="3118725" y="1032875"/>
              <a:chExt cx="1686218" cy="1113275"/>
            </a:xfrm>
          </p:grpSpPr>
          <p:sp>
            <p:nvSpPr>
              <p:cNvPr id="108" name="Google Shape;108;p11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9" name="Google Shape;109;p11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10" name="Google Shape;110;p11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3"/>
          <p:cNvSpPr txBox="1"/>
          <p:nvPr>
            <p:ph idx="1" type="subTitle"/>
          </p:nvPr>
        </p:nvSpPr>
        <p:spPr>
          <a:xfrm>
            <a:off x="720000" y="4007100"/>
            <a:ext cx="23055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2" type="subTitle"/>
          </p:nvPr>
        </p:nvSpPr>
        <p:spPr>
          <a:xfrm>
            <a:off x="3419273" y="4007100"/>
            <a:ext cx="23055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3" type="subTitle"/>
          </p:nvPr>
        </p:nvSpPr>
        <p:spPr>
          <a:xfrm>
            <a:off x="6118550" y="4007100"/>
            <a:ext cx="23055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hasCustomPrompt="1" type="title"/>
          </p:nvPr>
        </p:nvSpPr>
        <p:spPr>
          <a:xfrm>
            <a:off x="1505400" y="2885282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hasCustomPrompt="1" idx="4" type="title"/>
          </p:nvPr>
        </p:nvSpPr>
        <p:spPr>
          <a:xfrm>
            <a:off x="4204673" y="2885282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hasCustomPrompt="1" idx="5" type="title"/>
          </p:nvPr>
        </p:nvSpPr>
        <p:spPr>
          <a:xfrm>
            <a:off x="6903949" y="2885282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6" type="subTitle"/>
          </p:nvPr>
        </p:nvSpPr>
        <p:spPr>
          <a:xfrm>
            <a:off x="720000" y="3394388"/>
            <a:ext cx="2305500" cy="7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7" type="subTitle"/>
          </p:nvPr>
        </p:nvSpPr>
        <p:spPr>
          <a:xfrm>
            <a:off x="3419273" y="3394388"/>
            <a:ext cx="2305500" cy="7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8" type="subTitle"/>
          </p:nvPr>
        </p:nvSpPr>
        <p:spPr>
          <a:xfrm>
            <a:off x="6118550" y="3394388"/>
            <a:ext cx="2305500" cy="7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9" type="title"/>
          </p:nvPr>
        </p:nvSpPr>
        <p:spPr>
          <a:xfrm>
            <a:off x="720000" y="217777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3"/>
          <p:cNvSpPr/>
          <p:nvPr>
            <p:ph idx="13" type="pic"/>
          </p:nvPr>
        </p:nvSpPr>
        <p:spPr>
          <a:xfrm>
            <a:off x="0" y="0"/>
            <a:ext cx="9144000" cy="2084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25" name="Google Shape;125;p13"/>
          <p:cNvGrpSpPr/>
          <p:nvPr/>
        </p:nvGrpSpPr>
        <p:grpSpPr>
          <a:xfrm rot="5400000">
            <a:off x="8232198" y="3612291"/>
            <a:ext cx="1554693" cy="1026440"/>
            <a:chOff x="3118725" y="1032875"/>
            <a:chExt cx="1686218" cy="1113275"/>
          </a:xfrm>
        </p:grpSpPr>
        <p:sp>
          <p:nvSpPr>
            <p:cNvPr id="126" name="Google Shape;126;p13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27" name="Google Shape;127;p13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28" name="Google Shape;128;p13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4"/>
          <p:cNvSpPr txBox="1"/>
          <p:nvPr>
            <p:ph type="title"/>
          </p:nvPr>
        </p:nvSpPr>
        <p:spPr>
          <a:xfrm>
            <a:off x="709099" y="3585392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14"/>
          <p:cNvSpPr txBox="1"/>
          <p:nvPr>
            <p:ph idx="1" type="subTitle"/>
          </p:nvPr>
        </p:nvSpPr>
        <p:spPr>
          <a:xfrm>
            <a:off x="709100" y="1024604"/>
            <a:ext cx="4360200" cy="245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3" name="Google Shape;133;p14"/>
          <p:cNvSpPr/>
          <p:nvPr>
            <p:ph idx="2" type="pic"/>
          </p:nvPr>
        </p:nvSpPr>
        <p:spPr>
          <a:xfrm>
            <a:off x="5356700" y="-2250"/>
            <a:ext cx="32094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7" name="Google Shape;137;p15"/>
          <p:cNvGrpSpPr/>
          <p:nvPr/>
        </p:nvGrpSpPr>
        <p:grpSpPr>
          <a:xfrm rot="-5400000">
            <a:off x="-639881" y="4058126"/>
            <a:ext cx="1554524" cy="1024102"/>
            <a:chOff x="3118725" y="1032875"/>
            <a:chExt cx="1686218" cy="1113275"/>
          </a:xfrm>
        </p:grpSpPr>
        <p:sp>
          <p:nvSpPr>
            <p:cNvPr id="138" name="Google Shape;138;p15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39" name="Google Shape;139;p15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40" name="Google Shape;140;p15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141" name="Google Shape;141;p15"/>
          <p:cNvGrpSpPr/>
          <p:nvPr/>
        </p:nvGrpSpPr>
        <p:grpSpPr>
          <a:xfrm flipH="1" rot="10800000">
            <a:off x="7776444" y="-529915"/>
            <a:ext cx="1554524" cy="1024102"/>
            <a:chOff x="3118725" y="1032875"/>
            <a:chExt cx="1686218" cy="1113275"/>
          </a:xfrm>
        </p:grpSpPr>
        <p:sp>
          <p:nvSpPr>
            <p:cNvPr id="142" name="Google Shape;142;p15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43" name="Google Shape;143;p15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44" name="Google Shape;144;p15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6"/>
          <p:cNvSpPr txBox="1"/>
          <p:nvPr>
            <p:ph type="title"/>
          </p:nvPr>
        </p:nvSpPr>
        <p:spPr>
          <a:xfrm>
            <a:off x="993763" y="2794174"/>
            <a:ext cx="3497100" cy="15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6"/>
          <p:cNvSpPr txBox="1"/>
          <p:nvPr>
            <p:ph idx="1" type="subTitle"/>
          </p:nvPr>
        </p:nvSpPr>
        <p:spPr>
          <a:xfrm>
            <a:off x="5166138" y="2991874"/>
            <a:ext cx="29841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6"/>
          <p:cNvSpPr/>
          <p:nvPr>
            <p:ph idx="2" type="pic"/>
          </p:nvPr>
        </p:nvSpPr>
        <p:spPr>
          <a:xfrm>
            <a:off x="0" y="0"/>
            <a:ext cx="9144000" cy="2188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50" name="Google Shape;150;p16"/>
          <p:cNvGrpSpPr/>
          <p:nvPr/>
        </p:nvGrpSpPr>
        <p:grpSpPr>
          <a:xfrm flipH="1" rot="10800000">
            <a:off x="7079417" y="4651815"/>
            <a:ext cx="1554524" cy="1024102"/>
            <a:chOff x="3118725" y="1032875"/>
            <a:chExt cx="1686218" cy="1113275"/>
          </a:xfrm>
        </p:grpSpPr>
        <p:sp>
          <p:nvSpPr>
            <p:cNvPr id="151" name="Google Shape;151;p16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52" name="Google Shape;152;p16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53" name="Google Shape;153;p16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/>
          <p:nvPr>
            <p:ph type="title"/>
          </p:nvPr>
        </p:nvSpPr>
        <p:spPr>
          <a:xfrm>
            <a:off x="1079315" y="2052563"/>
            <a:ext cx="2785200" cy="10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7"/>
          <p:cNvSpPr txBox="1"/>
          <p:nvPr>
            <p:ph idx="1" type="subTitle"/>
          </p:nvPr>
        </p:nvSpPr>
        <p:spPr>
          <a:xfrm>
            <a:off x="4321285" y="3559845"/>
            <a:ext cx="37434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8" name="Google Shape;158;p17"/>
          <p:cNvGrpSpPr/>
          <p:nvPr/>
        </p:nvGrpSpPr>
        <p:grpSpPr>
          <a:xfrm>
            <a:off x="1227722" y="-519565"/>
            <a:ext cx="2518406" cy="6195482"/>
            <a:chOff x="1227722" y="-519565"/>
            <a:chExt cx="2518406" cy="6195482"/>
          </a:xfrm>
        </p:grpSpPr>
        <p:grpSp>
          <p:nvGrpSpPr>
            <p:cNvPr id="159" name="Google Shape;159;p17"/>
            <p:cNvGrpSpPr/>
            <p:nvPr/>
          </p:nvGrpSpPr>
          <p:grpSpPr>
            <a:xfrm rot="10800000">
              <a:off x="2191603" y="-519565"/>
              <a:ext cx="1554524" cy="1024102"/>
              <a:chOff x="3118725" y="1032875"/>
              <a:chExt cx="1686218" cy="1113275"/>
            </a:xfrm>
          </p:grpSpPr>
          <p:sp>
            <p:nvSpPr>
              <p:cNvPr id="160" name="Google Shape;160;p17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61" name="Google Shape;161;p17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62" name="Google Shape;162;p17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163" name="Google Shape;163;p17"/>
            <p:cNvGrpSpPr/>
            <p:nvPr/>
          </p:nvGrpSpPr>
          <p:grpSpPr>
            <a:xfrm rot="10800000">
              <a:off x="1227722" y="4651815"/>
              <a:ext cx="1554524" cy="1024102"/>
              <a:chOff x="3118725" y="1032875"/>
              <a:chExt cx="1686218" cy="1113275"/>
            </a:xfrm>
          </p:grpSpPr>
          <p:sp>
            <p:nvSpPr>
              <p:cNvPr id="164" name="Google Shape;164;p17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65" name="Google Shape;165;p17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66" name="Google Shape;166;p17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>
            <p:ph type="title"/>
          </p:nvPr>
        </p:nvSpPr>
        <p:spPr>
          <a:xfrm flipH="1">
            <a:off x="5279485" y="2052563"/>
            <a:ext cx="2785200" cy="10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8"/>
          <p:cNvSpPr txBox="1"/>
          <p:nvPr>
            <p:ph idx="1" type="subTitle"/>
          </p:nvPr>
        </p:nvSpPr>
        <p:spPr>
          <a:xfrm flipH="1">
            <a:off x="1079315" y="3559845"/>
            <a:ext cx="3743400" cy="8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1" name="Google Shape;171;p18"/>
          <p:cNvGrpSpPr/>
          <p:nvPr/>
        </p:nvGrpSpPr>
        <p:grpSpPr>
          <a:xfrm>
            <a:off x="5113922" y="-519565"/>
            <a:ext cx="2518406" cy="6195482"/>
            <a:chOff x="5113922" y="-519565"/>
            <a:chExt cx="2518406" cy="6195482"/>
          </a:xfrm>
        </p:grpSpPr>
        <p:grpSp>
          <p:nvGrpSpPr>
            <p:cNvPr id="172" name="Google Shape;172;p18"/>
            <p:cNvGrpSpPr/>
            <p:nvPr/>
          </p:nvGrpSpPr>
          <p:grpSpPr>
            <a:xfrm flipH="1" rot="10800000">
              <a:off x="5113922" y="-519565"/>
              <a:ext cx="1554524" cy="1024102"/>
              <a:chOff x="3118725" y="1032875"/>
              <a:chExt cx="1686218" cy="1113275"/>
            </a:xfrm>
          </p:grpSpPr>
          <p:sp>
            <p:nvSpPr>
              <p:cNvPr id="173" name="Google Shape;173;p18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74" name="Google Shape;174;p18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75" name="Google Shape;175;p18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176" name="Google Shape;176;p18"/>
            <p:cNvGrpSpPr/>
            <p:nvPr/>
          </p:nvGrpSpPr>
          <p:grpSpPr>
            <a:xfrm flipH="1" rot="10800000">
              <a:off x="6077803" y="4651815"/>
              <a:ext cx="1554524" cy="1024102"/>
              <a:chOff x="3118725" y="1032875"/>
              <a:chExt cx="1686218" cy="1113275"/>
            </a:xfrm>
          </p:grpSpPr>
          <p:sp>
            <p:nvSpPr>
              <p:cNvPr id="177" name="Google Shape;177;p18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78" name="Google Shape;178;p18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79" name="Google Shape;179;p18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 txBox="1"/>
          <p:nvPr>
            <p:ph type="title"/>
          </p:nvPr>
        </p:nvSpPr>
        <p:spPr>
          <a:xfrm>
            <a:off x="5414188" y="1381075"/>
            <a:ext cx="2549700" cy="105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5414188" y="2587625"/>
            <a:ext cx="2549700" cy="11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4" name="Google Shape;184;p19"/>
          <p:cNvGrpSpPr/>
          <p:nvPr/>
        </p:nvGrpSpPr>
        <p:grpSpPr>
          <a:xfrm>
            <a:off x="667603" y="529673"/>
            <a:ext cx="8844432" cy="5146243"/>
            <a:chOff x="667603" y="529673"/>
            <a:chExt cx="8844432" cy="5146243"/>
          </a:xfrm>
        </p:grpSpPr>
        <p:grpSp>
          <p:nvGrpSpPr>
            <p:cNvPr id="185" name="Google Shape;185;p19"/>
            <p:cNvGrpSpPr/>
            <p:nvPr/>
          </p:nvGrpSpPr>
          <p:grpSpPr>
            <a:xfrm flipH="1" rot="-5400000">
              <a:off x="8222722" y="794885"/>
              <a:ext cx="1554524" cy="1024102"/>
              <a:chOff x="3118725" y="1032875"/>
              <a:chExt cx="1686218" cy="1113275"/>
            </a:xfrm>
          </p:grpSpPr>
          <p:sp>
            <p:nvSpPr>
              <p:cNvPr id="186" name="Google Shape;186;p19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87" name="Google Shape;187;p19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88" name="Google Shape;188;p19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189" name="Google Shape;189;p19"/>
            <p:cNvGrpSpPr/>
            <p:nvPr/>
          </p:nvGrpSpPr>
          <p:grpSpPr>
            <a:xfrm flipH="1" rot="10800000">
              <a:off x="667603" y="4651815"/>
              <a:ext cx="1554524" cy="1024102"/>
              <a:chOff x="3118725" y="1032875"/>
              <a:chExt cx="1686218" cy="1113275"/>
            </a:xfrm>
          </p:grpSpPr>
          <p:sp>
            <p:nvSpPr>
              <p:cNvPr id="190" name="Google Shape;190;p19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91" name="Google Shape;191;p19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92" name="Google Shape;192;p19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8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>
            <p:ph idx="1" type="subTitle"/>
          </p:nvPr>
        </p:nvSpPr>
        <p:spPr>
          <a:xfrm>
            <a:off x="2459100" y="1372625"/>
            <a:ext cx="42258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0"/>
          <p:cNvSpPr/>
          <p:nvPr>
            <p:ph idx="2" type="pic"/>
          </p:nvPr>
        </p:nvSpPr>
        <p:spPr>
          <a:xfrm>
            <a:off x="0" y="2956850"/>
            <a:ext cx="9144000" cy="21888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title"/>
          </p:nvPr>
        </p:nvSpPr>
        <p:spPr>
          <a:xfrm>
            <a:off x="4133850" y="2276475"/>
            <a:ext cx="4282800" cy="142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4210050" y="1114225"/>
            <a:ext cx="1619400" cy="841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4133850" y="3659275"/>
            <a:ext cx="4282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3" type="pic"/>
          </p:nvPr>
        </p:nvSpPr>
        <p:spPr>
          <a:xfrm>
            <a:off x="571500" y="-2250"/>
            <a:ext cx="3209400" cy="514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" name="Google Shape;23;p3"/>
          <p:cNvGrpSpPr/>
          <p:nvPr/>
        </p:nvGrpSpPr>
        <p:grpSpPr>
          <a:xfrm flipH="1">
            <a:off x="7129872" y="-530752"/>
            <a:ext cx="1554693" cy="1026440"/>
            <a:chOff x="3118725" y="1032875"/>
            <a:chExt cx="1686218" cy="1113275"/>
          </a:xfrm>
        </p:grpSpPr>
        <p:sp>
          <p:nvSpPr>
            <p:cNvPr id="24" name="Google Shape;24;p3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5" name="Google Shape;25;p3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6" name="Google Shape;26;p3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1"/>
          <p:cNvSpPr txBox="1"/>
          <p:nvPr>
            <p:ph idx="1" type="subTitle"/>
          </p:nvPr>
        </p:nvSpPr>
        <p:spPr>
          <a:xfrm>
            <a:off x="4845223" y="1406325"/>
            <a:ext cx="30360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2" type="subTitle"/>
          </p:nvPr>
        </p:nvSpPr>
        <p:spPr>
          <a:xfrm>
            <a:off x="1262777" y="1406325"/>
            <a:ext cx="30360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3" name="Google Shape;203;p21"/>
          <p:cNvGrpSpPr/>
          <p:nvPr/>
        </p:nvGrpSpPr>
        <p:grpSpPr>
          <a:xfrm>
            <a:off x="-370354" y="309407"/>
            <a:ext cx="9884717" cy="4524686"/>
            <a:chOff x="-370354" y="309407"/>
            <a:chExt cx="9884717" cy="4524686"/>
          </a:xfrm>
        </p:grpSpPr>
        <p:grpSp>
          <p:nvGrpSpPr>
            <p:cNvPr id="204" name="Google Shape;204;p21"/>
            <p:cNvGrpSpPr/>
            <p:nvPr/>
          </p:nvGrpSpPr>
          <p:grpSpPr>
            <a:xfrm flipH="1" rot="-5400000">
              <a:off x="-634481" y="3543527"/>
              <a:ext cx="1554693" cy="1026440"/>
              <a:chOff x="3118725" y="1032875"/>
              <a:chExt cx="1686218" cy="1113275"/>
            </a:xfrm>
          </p:grpSpPr>
          <p:sp>
            <p:nvSpPr>
              <p:cNvPr id="205" name="Google Shape;205;p21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06" name="Google Shape;206;p21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07" name="Google Shape;207;p21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208" name="Google Shape;208;p21"/>
            <p:cNvGrpSpPr/>
            <p:nvPr/>
          </p:nvGrpSpPr>
          <p:grpSpPr>
            <a:xfrm flipH="1" rot="5400000">
              <a:off x="8223797" y="573534"/>
              <a:ext cx="1554693" cy="1026440"/>
              <a:chOff x="3118725" y="1032875"/>
              <a:chExt cx="1686218" cy="1113275"/>
            </a:xfrm>
          </p:grpSpPr>
          <p:sp>
            <p:nvSpPr>
              <p:cNvPr id="209" name="Google Shape;209;p21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10" name="Google Shape;210;p21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11" name="Google Shape;211;p21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2"/>
          <p:cNvSpPr txBox="1"/>
          <p:nvPr>
            <p:ph idx="1" type="subTitle"/>
          </p:nvPr>
        </p:nvSpPr>
        <p:spPr>
          <a:xfrm>
            <a:off x="5314460" y="36849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5" name="Google Shape;215;p22"/>
          <p:cNvSpPr txBox="1"/>
          <p:nvPr>
            <p:ph idx="2" type="subTitle"/>
          </p:nvPr>
        </p:nvSpPr>
        <p:spPr>
          <a:xfrm>
            <a:off x="1323940" y="36849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2"/>
          <p:cNvSpPr txBox="1"/>
          <p:nvPr>
            <p:ph idx="3" type="subTitle"/>
          </p:nvPr>
        </p:nvSpPr>
        <p:spPr>
          <a:xfrm>
            <a:off x="5314460" y="33769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4" type="subTitle"/>
          </p:nvPr>
        </p:nvSpPr>
        <p:spPr>
          <a:xfrm>
            <a:off x="1323940" y="33769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19" name="Google Shape;219;p22"/>
          <p:cNvGrpSpPr/>
          <p:nvPr/>
        </p:nvGrpSpPr>
        <p:grpSpPr>
          <a:xfrm>
            <a:off x="1011502" y="-529425"/>
            <a:ext cx="7120997" cy="6203281"/>
            <a:chOff x="1011502" y="-529425"/>
            <a:chExt cx="7120997" cy="6203281"/>
          </a:xfrm>
        </p:grpSpPr>
        <p:grpSp>
          <p:nvGrpSpPr>
            <p:cNvPr id="220" name="Google Shape;220;p22"/>
            <p:cNvGrpSpPr/>
            <p:nvPr/>
          </p:nvGrpSpPr>
          <p:grpSpPr>
            <a:xfrm>
              <a:off x="1011502" y="-529425"/>
              <a:ext cx="1554693" cy="1026440"/>
              <a:chOff x="3118725" y="1032875"/>
              <a:chExt cx="1686218" cy="1113275"/>
            </a:xfrm>
          </p:grpSpPr>
          <p:sp>
            <p:nvSpPr>
              <p:cNvPr id="221" name="Google Shape;221;p22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22" name="Google Shape;222;p22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23" name="Google Shape;223;p22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224" name="Google Shape;224;p22"/>
            <p:cNvGrpSpPr/>
            <p:nvPr/>
          </p:nvGrpSpPr>
          <p:grpSpPr>
            <a:xfrm>
              <a:off x="6577974" y="4649754"/>
              <a:ext cx="1554524" cy="1024102"/>
              <a:chOff x="3118725" y="1032875"/>
              <a:chExt cx="1686218" cy="1113275"/>
            </a:xfrm>
          </p:grpSpPr>
          <p:sp>
            <p:nvSpPr>
              <p:cNvPr id="225" name="Google Shape;225;p22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26" name="Google Shape;226;p22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27" name="Google Shape;227;p22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1" name="Google Shape;231;p23"/>
          <p:cNvSpPr txBox="1"/>
          <p:nvPr>
            <p:ph idx="1" type="body"/>
          </p:nvPr>
        </p:nvSpPr>
        <p:spPr>
          <a:xfrm>
            <a:off x="713225" y="1133475"/>
            <a:ext cx="3858900" cy="3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32" name="Google Shape;232;p23"/>
          <p:cNvSpPr txBox="1"/>
          <p:nvPr>
            <p:ph idx="2" type="body"/>
          </p:nvPr>
        </p:nvSpPr>
        <p:spPr>
          <a:xfrm>
            <a:off x="4558375" y="1133475"/>
            <a:ext cx="3858900" cy="3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grpSp>
        <p:nvGrpSpPr>
          <p:cNvPr id="233" name="Google Shape;233;p23"/>
          <p:cNvGrpSpPr/>
          <p:nvPr/>
        </p:nvGrpSpPr>
        <p:grpSpPr>
          <a:xfrm>
            <a:off x="656069" y="285937"/>
            <a:ext cx="8855960" cy="5386968"/>
            <a:chOff x="656069" y="285937"/>
            <a:chExt cx="8855960" cy="5386968"/>
          </a:xfrm>
        </p:grpSpPr>
        <p:grpSp>
          <p:nvGrpSpPr>
            <p:cNvPr id="234" name="Google Shape;234;p23"/>
            <p:cNvGrpSpPr/>
            <p:nvPr/>
          </p:nvGrpSpPr>
          <p:grpSpPr>
            <a:xfrm flipH="1">
              <a:off x="656069" y="4646465"/>
              <a:ext cx="1554693" cy="1026440"/>
              <a:chOff x="3118725" y="1032875"/>
              <a:chExt cx="1686218" cy="1113275"/>
            </a:xfrm>
          </p:grpSpPr>
          <p:sp>
            <p:nvSpPr>
              <p:cNvPr id="235" name="Google Shape;235;p23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36" name="Google Shape;236;p23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37" name="Google Shape;237;p23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238" name="Google Shape;238;p23"/>
            <p:cNvGrpSpPr/>
            <p:nvPr/>
          </p:nvGrpSpPr>
          <p:grpSpPr>
            <a:xfrm flipH="1" rot="-5400000">
              <a:off x="8222716" y="551148"/>
              <a:ext cx="1554524" cy="1024102"/>
              <a:chOff x="3118725" y="1032875"/>
              <a:chExt cx="1686218" cy="1113275"/>
            </a:xfrm>
          </p:grpSpPr>
          <p:sp>
            <p:nvSpPr>
              <p:cNvPr id="239" name="Google Shape;239;p23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40" name="Google Shape;240;p23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41" name="Google Shape;241;p23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4"/>
          <p:cNvSpPr txBox="1"/>
          <p:nvPr>
            <p:ph idx="1" type="subTitle"/>
          </p:nvPr>
        </p:nvSpPr>
        <p:spPr>
          <a:xfrm>
            <a:off x="4543425" y="2747448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4"/>
          <p:cNvSpPr txBox="1"/>
          <p:nvPr>
            <p:ph idx="2" type="subTitle"/>
          </p:nvPr>
        </p:nvSpPr>
        <p:spPr>
          <a:xfrm>
            <a:off x="4543475" y="1542550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4"/>
          <p:cNvSpPr txBox="1"/>
          <p:nvPr>
            <p:ph idx="3" type="subTitle"/>
          </p:nvPr>
        </p:nvSpPr>
        <p:spPr>
          <a:xfrm>
            <a:off x="4543475" y="1131125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4" type="subTitle"/>
          </p:nvPr>
        </p:nvSpPr>
        <p:spPr>
          <a:xfrm>
            <a:off x="4543425" y="2336038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24"/>
          <p:cNvSpPr/>
          <p:nvPr>
            <p:ph idx="5" type="pic"/>
          </p:nvPr>
        </p:nvSpPr>
        <p:spPr>
          <a:xfrm>
            <a:off x="713225" y="1171575"/>
            <a:ext cx="3582600" cy="9894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24"/>
          <p:cNvSpPr/>
          <p:nvPr>
            <p:ph idx="6" type="pic"/>
          </p:nvPr>
        </p:nvSpPr>
        <p:spPr>
          <a:xfrm>
            <a:off x="713225" y="2379122"/>
            <a:ext cx="3582600" cy="9894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24"/>
          <p:cNvSpPr txBox="1"/>
          <p:nvPr>
            <p:ph idx="7" type="subTitle"/>
          </p:nvPr>
        </p:nvSpPr>
        <p:spPr>
          <a:xfrm>
            <a:off x="4543425" y="3952375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4"/>
          <p:cNvSpPr txBox="1"/>
          <p:nvPr>
            <p:ph idx="8" type="subTitle"/>
          </p:nvPr>
        </p:nvSpPr>
        <p:spPr>
          <a:xfrm>
            <a:off x="4543425" y="3540950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3" name="Google Shape;253;p24"/>
          <p:cNvSpPr/>
          <p:nvPr>
            <p:ph idx="9" type="pic"/>
          </p:nvPr>
        </p:nvSpPr>
        <p:spPr>
          <a:xfrm>
            <a:off x="713225" y="3586669"/>
            <a:ext cx="3582600" cy="989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54" name="Google Shape;254;p24"/>
          <p:cNvGrpSpPr/>
          <p:nvPr/>
        </p:nvGrpSpPr>
        <p:grpSpPr>
          <a:xfrm>
            <a:off x="-370354" y="309407"/>
            <a:ext cx="9884717" cy="4524686"/>
            <a:chOff x="-370354" y="309407"/>
            <a:chExt cx="9884717" cy="4524686"/>
          </a:xfrm>
        </p:grpSpPr>
        <p:grpSp>
          <p:nvGrpSpPr>
            <p:cNvPr id="255" name="Google Shape;255;p24"/>
            <p:cNvGrpSpPr/>
            <p:nvPr/>
          </p:nvGrpSpPr>
          <p:grpSpPr>
            <a:xfrm rot="-5400000">
              <a:off x="-634481" y="573534"/>
              <a:ext cx="1554693" cy="1026440"/>
              <a:chOff x="3118725" y="1032875"/>
              <a:chExt cx="1686218" cy="1113275"/>
            </a:xfrm>
          </p:grpSpPr>
          <p:sp>
            <p:nvSpPr>
              <p:cNvPr id="256" name="Google Shape;256;p24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57" name="Google Shape;257;p24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58" name="Google Shape;258;p24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259" name="Google Shape;259;p24"/>
            <p:cNvGrpSpPr/>
            <p:nvPr/>
          </p:nvGrpSpPr>
          <p:grpSpPr>
            <a:xfrm rot="5400000">
              <a:off x="8223797" y="3543527"/>
              <a:ext cx="1554693" cy="1026440"/>
              <a:chOff x="3118725" y="1032875"/>
              <a:chExt cx="1686218" cy="1113275"/>
            </a:xfrm>
          </p:grpSpPr>
          <p:sp>
            <p:nvSpPr>
              <p:cNvPr id="260" name="Google Shape;260;p24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61" name="Google Shape;261;p24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62" name="Google Shape;262;p24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5"/>
          <p:cNvSpPr txBox="1"/>
          <p:nvPr>
            <p:ph idx="1" type="subTitle"/>
          </p:nvPr>
        </p:nvSpPr>
        <p:spPr>
          <a:xfrm>
            <a:off x="732866" y="3603100"/>
            <a:ext cx="17940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5"/>
          <p:cNvSpPr txBox="1"/>
          <p:nvPr>
            <p:ph idx="2" type="subTitle"/>
          </p:nvPr>
        </p:nvSpPr>
        <p:spPr>
          <a:xfrm>
            <a:off x="6617137" y="3603100"/>
            <a:ext cx="17940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5"/>
          <p:cNvSpPr txBox="1"/>
          <p:nvPr>
            <p:ph idx="3" type="subTitle"/>
          </p:nvPr>
        </p:nvSpPr>
        <p:spPr>
          <a:xfrm>
            <a:off x="2694290" y="3603100"/>
            <a:ext cx="17940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5"/>
          <p:cNvSpPr txBox="1"/>
          <p:nvPr>
            <p:ph idx="4" type="subTitle"/>
          </p:nvPr>
        </p:nvSpPr>
        <p:spPr>
          <a:xfrm>
            <a:off x="4655713" y="3603100"/>
            <a:ext cx="17940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5"/>
          <p:cNvSpPr txBox="1"/>
          <p:nvPr>
            <p:ph idx="5" type="subTitle"/>
          </p:nvPr>
        </p:nvSpPr>
        <p:spPr>
          <a:xfrm>
            <a:off x="732866" y="3208275"/>
            <a:ext cx="17940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1" name="Google Shape;271;p25"/>
          <p:cNvSpPr txBox="1"/>
          <p:nvPr>
            <p:ph idx="6" type="subTitle"/>
          </p:nvPr>
        </p:nvSpPr>
        <p:spPr>
          <a:xfrm>
            <a:off x="2694290" y="3208275"/>
            <a:ext cx="17940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2" name="Google Shape;272;p25"/>
          <p:cNvSpPr txBox="1"/>
          <p:nvPr>
            <p:ph idx="7" type="subTitle"/>
          </p:nvPr>
        </p:nvSpPr>
        <p:spPr>
          <a:xfrm>
            <a:off x="6617137" y="3208275"/>
            <a:ext cx="17940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3" name="Google Shape;273;p25"/>
          <p:cNvSpPr txBox="1"/>
          <p:nvPr>
            <p:ph idx="8" type="subTitle"/>
          </p:nvPr>
        </p:nvSpPr>
        <p:spPr>
          <a:xfrm>
            <a:off x="4655713" y="3208275"/>
            <a:ext cx="17940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4" name="Google Shape;274;p25"/>
          <p:cNvSpPr/>
          <p:nvPr>
            <p:ph idx="9" type="pic"/>
          </p:nvPr>
        </p:nvSpPr>
        <p:spPr>
          <a:xfrm>
            <a:off x="1062665" y="1333500"/>
            <a:ext cx="1134300" cy="16995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25"/>
          <p:cNvSpPr/>
          <p:nvPr>
            <p:ph idx="13" type="pic"/>
          </p:nvPr>
        </p:nvSpPr>
        <p:spPr>
          <a:xfrm>
            <a:off x="3024362" y="1333501"/>
            <a:ext cx="1134000" cy="1699500"/>
          </a:xfrm>
          <a:prstGeom prst="rect">
            <a:avLst/>
          </a:prstGeom>
          <a:noFill/>
          <a:ln>
            <a:noFill/>
          </a:ln>
        </p:spPr>
      </p:sp>
      <p:sp>
        <p:nvSpPr>
          <p:cNvPr id="276" name="Google Shape;276;p25"/>
          <p:cNvSpPr/>
          <p:nvPr>
            <p:ph idx="14" type="pic"/>
          </p:nvPr>
        </p:nvSpPr>
        <p:spPr>
          <a:xfrm>
            <a:off x="4985786" y="1333501"/>
            <a:ext cx="1134000" cy="1699500"/>
          </a:xfrm>
          <a:prstGeom prst="rect">
            <a:avLst/>
          </a:prstGeom>
          <a:noFill/>
          <a:ln>
            <a:noFill/>
          </a:ln>
        </p:spPr>
      </p:sp>
      <p:sp>
        <p:nvSpPr>
          <p:cNvPr id="277" name="Google Shape;277;p25"/>
          <p:cNvSpPr/>
          <p:nvPr>
            <p:ph idx="15" type="pic"/>
          </p:nvPr>
        </p:nvSpPr>
        <p:spPr>
          <a:xfrm>
            <a:off x="6947137" y="1333501"/>
            <a:ext cx="1134000" cy="1699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8" name="Google Shape;278;p25"/>
          <p:cNvGrpSpPr/>
          <p:nvPr/>
        </p:nvGrpSpPr>
        <p:grpSpPr>
          <a:xfrm>
            <a:off x="468403" y="-530752"/>
            <a:ext cx="8207194" cy="6203668"/>
            <a:chOff x="468403" y="-530752"/>
            <a:chExt cx="8207194" cy="6203668"/>
          </a:xfrm>
        </p:grpSpPr>
        <p:grpSp>
          <p:nvGrpSpPr>
            <p:cNvPr id="279" name="Google Shape;279;p25"/>
            <p:cNvGrpSpPr/>
            <p:nvPr/>
          </p:nvGrpSpPr>
          <p:grpSpPr>
            <a:xfrm>
              <a:off x="468403" y="4646477"/>
              <a:ext cx="1554693" cy="1026440"/>
              <a:chOff x="3118725" y="1032875"/>
              <a:chExt cx="1686218" cy="1113275"/>
            </a:xfrm>
          </p:grpSpPr>
          <p:sp>
            <p:nvSpPr>
              <p:cNvPr id="280" name="Google Shape;280;p25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81" name="Google Shape;281;p25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82" name="Google Shape;282;p25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283" name="Google Shape;283;p25"/>
            <p:cNvGrpSpPr/>
            <p:nvPr/>
          </p:nvGrpSpPr>
          <p:grpSpPr>
            <a:xfrm flipH="1">
              <a:off x="7120904" y="-530752"/>
              <a:ext cx="1554693" cy="1026440"/>
              <a:chOff x="3118725" y="1032875"/>
              <a:chExt cx="1686218" cy="1113275"/>
            </a:xfrm>
          </p:grpSpPr>
          <p:sp>
            <p:nvSpPr>
              <p:cNvPr id="284" name="Google Shape;284;p25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85" name="Google Shape;285;p25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86" name="Google Shape;286;p25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0" name="Google Shape;290;p26"/>
          <p:cNvSpPr txBox="1"/>
          <p:nvPr>
            <p:ph idx="1" type="subTitle"/>
          </p:nvPr>
        </p:nvSpPr>
        <p:spPr>
          <a:xfrm>
            <a:off x="849225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6"/>
          <p:cNvSpPr txBox="1"/>
          <p:nvPr>
            <p:ph idx="2" type="subTitle"/>
          </p:nvPr>
        </p:nvSpPr>
        <p:spPr>
          <a:xfrm>
            <a:off x="3515335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6"/>
          <p:cNvSpPr txBox="1"/>
          <p:nvPr>
            <p:ph idx="3" type="subTitle"/>
          </p:nvPr>
        </p:nvSpPr>
        <p:spPr>
          <a:xfrm>
            <a:off x="849344" y="3956900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6"/>
          <p:cNvSpPr txBox="1"/>
          <p:nvPr>
            <p:ph idx="4" type="subTitle"/>
          </p:nvPr>
        </p:nvSpPr>
        <p:spPr>
          <a:xfrm>
            <a:off x="3515455" y="3956900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6"/>
          <p:cNvSpPr txBox="1"/>
          <p:nvPr>
            <p:ph idx="5" type="subTitle"/>
          </p:nvPr>
        </p:nvSpPr>
        <p:spPr>
          <a:xfrm>
            <a:off x="6181446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6"/>
          <p:cNvSpPr txBox="1"/>
          <p:nvPr>
            <p:ph idx="6" type="subTitle"/>
          </p:nvPr>
        </p:nvSpPr>
        <p:spPr>
          <a:xfrm>
            <a:off x="6181446" y="3956900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6"/>
          <p:cNvSpPr txBox="1"/>
          <p:nvPr>
            <p:ph idx="7" type="subTitle"/>
          </p:nvPr>
        </p:nvSpPr>
        <p:spPr>
          <a:xfrm>
            <a:off x="847725" y="1793875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7" name="Google Shape;297;p26"/>
          <p:cNvSpPr txBox="1"/>
          <p:nvPr>
            <p:ph idx="8" type="subTitle"/>
          </p:nvPr>
        </p:nvSpPr>
        <p:spPr>
          <a:xfrm>
            <a:off x="3513835" y="1793875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8" name="Google Shape;298;p26"/>
          <p:cNvSpPr txBox="1"/>
          <p:nvPr>
            <p:ph idx="9" type="subTitle"/>
          </p:nvPr>
        </p:nvSpPr>
        <p:spPr>
          <a:xfrm>
            <a:off x="6179946" y="1793875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9" name="Google Shape;299;p26"/>
          <p:cNvSpPr txBox="1"/>
          <p:nvPr>
            <p:ph idx="13" type="subTitle"/>
          </p:nvPr>
        </p:nvSpPr>
        <p:spPr>
          <a:xfrm>
            <a:off x="847725" y="3578476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0" name="Google Shape;300;p26"/>
          <p:cNvSpPr txBox="1"/>
          <p:nvPr>
            <p:ph idx="14" type="subTitle"/>
          </p:nvPr>
        </p:nvSpPr>
        <p:spPr>
          <a:xfrm>
            <a:off x="3513835" y="3578476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1" name="Google Shape;301;p26"/>
          <p:cNvSpPr txBox="1"/>
          <p:nvPr>
            <p:ph idx="15" type="subTitle"/>
          </p:nvPr>
        </p:nvSpPr>
        <p:spPr>
          <a:xfrm>
            <a:off x="6179946" y="3578476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02" name="Google Shape;302;p26"/>
          <p:cNvGrpSpPr/>
          <p:nvPr/>
        </p:nvGrpSpPr>
        <p:grpSpPr>
          <a:xfrm>
            <a:off x="-370354" y="-530600"/>
            <a:ext cx="9043944" cy="2393516"/>
            <a:chOff x="-370354" y="-530600"/>
            <a:chExt cx="9043944" cy="2393516"/>
          </a:xfrm>
        </p:grpSpPr>
        <p:grpSp>
          <p:nvGrpSpPr>
            <p:cNvPr id="303" name="Google Shape;303;p26"/>
            <p:cNvGrpSpPr/>
            <p:nvPr/>
          </p:nvGrpSpPr>
          <p:grpSpPr>
            <a:xfrm rot="-5400000">
              <a:off x="-634481" y="572350"/>
              <a:ext cx="1554693" cy="1026440"/>
              <a:chOff x="3118725" y="1032875"/>
              <a:chExt cx="1686218" cy="1113275"/>
            </a:xfrm>
          </p:grpSpPr>
          <p:sp>
            <p:nvSpPr>
              <p:cNvPr id="304" name="Google Shape;304;p26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05" name="Google Shape;305;p26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06" name="Google Shape;306;p26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307" name="Google Shape;307;p26"/>
            <p:cNvGrpSpPr/>
            <p:nvPr/>
          </p:nvGrpSpPr>
          <p:grpSpPr>
            <a:xfrm rot="10800000">
              <a:off x="7118897" y="-530600"/>
              <a:ext cx="1554693" cy="1026440"/>
              <a:chOff x="3118725" y="1032875"/>
              <a:chExt cx="1686218" cy="1113275"/>
            </a:xfrm>
          </p:grpSpPr>
          <p:sp>
            <p:nvSpPr>
              <p:cNvPr id="308" name="Google Shape;308;p26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09" name="Google Shape;309;p26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10" name="Google Shape;310;p26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9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 txBox="1"/>
          <p:nvPr>
            <p:ph hasCustomPrompt="1" type="title"/>
          </p:nvPr>
        </p:nvSpPr>
        <p:spPr>
          <a:xfrm>
            <a:off x="719450" y="788825"/>
            <a:ext cx="4696800" cy="650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27"/>
          <p:cNvSpPr txBox="1"/>
          <p:nvPr>
            <p:ph idx="1" type="subTitle"/>
          </p:nvPr>
        </p:nvSpPr>
        <p:spPr>
          <a:xfrm>
            <a:off x="719455" y="1428226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" name="Google Shape;315;p27"/>
          <p:cNvSpPr txBox="1"/>
          <p:nvPr>
            <p:ph hasCustomPrompt="1" idx="2" type="title"/>
          </p:nvPr>
        </p:nvSpPr>
        <p:spPr>
          <a:xfrm>
            <a:off x="2223600" y="2086525"/>
            <a:ext cx="4696800" cy="650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6" name="Google Shape;316;p27"/>
          <p:cNvSpPr txBox="1"/>
          <p:nvPr>
            <p:ph idx="3" type="subTitle"/>
          </p:nvPr>
        </p:nvSpPr>
        <p:spPr>
          <a:xfrm>
            <a:off x="2223600" y="2728503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7" name="Google Shape;317;p27"/>
          <p:cNvSpPr txBox="1"/>
          <p:nvPr>
            <p:ph hasCustomPrompt="1" idx="4" type="title"/>
          </p:nvPr>
        </p:nvSpPr>
        <p:spPr>
          <a:xfrm>
            <a:off x="3727750" y="3384148"/>
            <a:ext cx="4696800" cy="650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8" name="Google Shape;318;p27"/>
          <p:cNvSpPr txBox="1"/>
          <p:nvPr>
            <p:ph idx="5" type="subTitle"/>
          </p:nvPr>
        </p:nvSpPr>
        <p:spPr>
          <a:xfrm>
            <a:off x="3727745" y="4028781"/>
            <a:ext cx="46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19" name="Google Shape;319;p27"/>
          <p:cNvGrpSpPr/>
          <p:nvPr/>
        </p:nvGrpSpPr>
        <p:grpSpPr>
          <a:xfrm>
            <a:off x="-370354" y="309407"/>
            <a:ext cx="9884717" cy="4524686"/>
            <a:chOff x="-370354" y="309407"/>
            <a:chExt cx="9884717" cy="4524686"/>
          </a:xfrm>
        </p:grpSpPr>
        <p:grpSp>
          <p:nvGrpSpPr>
            <p:cNvPr id="320" name="Google Shape;320;p27"/>
            <p:cNvGrpSpPr/>
            <p:nvPr/>
          </p:nvGrpSpPr>
          <p:grpSpPr>
            <a:xfrm flipH="1" rot="-5400000">
              <a:off x="-634481" y="3543527"/>
              <a:ext cx="1554693" cy="1026440"/>
              <a:chOff x="3118725" y="1032875"/>
              <a:chExt cx="1686218" cy="1113275"/>
            </a:xfrm>
          </p:grpSpPr>
          <p:sp>
            <p:nvSpPr>
              <p:cNvPr id="321" name="Google Shape;321;p27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22" name="Google Shape;322;p27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23" name="Google Shape;323;p27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324" name="Google Shape;324;p27"/>
            <p:cNvGrpSpPr/>
            <p:nvPr/>
          </p:nvGrpSpPr>
          <p:grpSpPr>
            <a:xfrm flipH="1" rot="5400000">
              <a:off x="8223797" y="573534"/>
              <a:ext cx="1554693" cy="1026440"/>
              <a:chOff x="3118725" y="1032875"/>
              <a:chExt cx="1686218" cy="1113275"/>
            </a:xfrm>
          </p:grpSpPr>
          <p:sp>
            <p:nvSpPr>
              <p:cNvPr id="325" name="Google Shape;325;p27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26" name="Google Shape;326;p27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27" name="Google Shape;327;p27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8"/>
          <p:cNvSpPr txBox="1"/>
          <p:nvPr>
            <p:ph type="ctrTitle"/>
          </p:nvPr>
        </p:nvSpPr>
        <p:spPr>
          <a:xfrm>
            <a:off x="811725" y="658292"/>
            <a:ext cx="3541200" cy="8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b="1" sz="5000"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1" name="Google Shape;331;p28"/>
          <p:cNvSpPr txBox="1"/>
          <p:nvPr>
            <p:ph idx="1" type="subTitle"/>
          </p:nvPr>
        </p:nvSpPr>
        <p:spPr>
          <a:xfrm>
            <a:off x="811750" y="1488642"/>
            <a:ext cx="3541200" cy="1155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2" name="Google Shape;332;p28"/>
          <p:cNvSpPr/>
          <p:nvPr>
            <p:ph idx="2" type="pic"/>
          </p:nvPr>
        </p:nvSpPr>
        <p:spPr>
          <a:xfrm>
            <a:off x="5356700" y="-2250"/>
            <a:ext cx="3209400" cy="514800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8"/>
          <p:cNvSpPr txBox="1"/>
          <p:nvPr/>
        </p:nvSpPr>
        <p:spPr>
          <a:xfrm>
            <a:off x="812911" y="3530383"/>
            <a:ext cx="35412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ro" sz="12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CREDITS:</a:t>
            </a:r>
            <a:r>
              <a:rPr lang="ro" sz="12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 This presentation template was created by </a:t>
            </a:r>
            <a:r>
              <a:rPr b="1" lang="ro" sz="1200" u="sng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ro" sz="12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includes icons by </a:t>
            </a:r>
            <a:r>
              <a:rPr b="1" lang="ro" sz="1200" u="sng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ro" sz="12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infographics &amp; images by </a:t>
            </a:r>
            <a:r>
              <a:rPr b="1" lang="ro" sz="1200" u="sng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ro" sz="1200" u="sng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endParaRPr b="1" sz="1200" u="sng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334" name="Google Shape;334;p28"/>
          <p:cNvGrpSpPr/>
          <p:nvPr/>
        </p:nvGrpSpPr>
        <p:grpSpPr>
          <a:xfrm rot="-5400000">
            <a:off x="-644006" y="261875"/>
            <a:ext cx="1554693" cy="1026440"/>
            <a:chOff x="3118725" y="1032875"/>
            <a:chExt cx="1686218" cy="1113275"/>
          </a:xfrm>
        </p:grpSpPr>
        <p:sp>
          <p:nvSpPr>
            <p:cNvPr id="335" name="Google Shape;335;p28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36" name="Google Shape;336;p28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37" name="Google Shape;337;p28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29"/>
          <p:cNvGrpSpPr/>
          <p:nvPr/>
        </p:nvGrpSpPr>
        <p:grpSpPr>
          <a:xfrm flipH="1">
            <a:off x="3802153" y="4646477"/>
            <a:ext cx="1554693" cy="1026440"/>
            <a:chOff x="3118725" y="1032875"/>
            <a:chExt cx="1686218" cy="1113275"/>
          </a:xfrm>
        </p:grpSpPr>
        <p:sp>
          <p:nvSpPr>
            <p:cNvPr id="341" name="Google Shape;341;p29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42" name="Google Shape;342;p29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43" name="Google Shape;343;p29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344" name="Google Shape;344;p29"/>
          <p:cNvGrpSpPr/>
          <p:nvPr/>
        </p:nvGrpSpPr>
        <p:grpSpPr>
          <a:xfrm flipH="1">
            <a:off x="3796679" y="-530752"/>
            <a:ext cx="1554693" cy="1026440"/>
            <a:chOff x="3118725" y="1032875"/>
            <a:chExt cx="1686218" cy="1113275"/>
          </a:xfrm>
        </p:grpSpPr>
        <p:sp>
          <p:nvSpPr>
            <p:cNvPr id="345" name="Google Shape;345;p29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46" name="Google Shape;346;p29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47" name="Google Shape;347;p29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0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0" name="Google Shape;350;p30"/>
          <p:cNvGrpSpPr/>
          <p:nvPr/>
        </p:nvGrpSpPr>
        <p:grpSpPr>
          <a:xfrm flipH="1">
            <a:off x="7088278" y="4646477"/>
            <a:ext cx="1554693" cy="1026440"/>
            <a:chOff x="3118725" y="1032875"/>
            <a:chExt cx="1686218" cy="1113275"/>
          </a:xfrm>
        </p:grpSpPr>
        <p:sp>
          <p:nvSpPr>
            <p:cNvPr id="351" name="Google Shape;351;p30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52" name="Google Shape;352;p30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53" name="Google Shape;353;p30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354" name="Google Shape;354;p30"/>
          <p:cNvGrpSpPr/>
          <p:nvPr/>
        </p:nvGrpSpPr>
        <p:grpSpPr>
          <a:xfrm>
            <a:off x="496978" y="4646477"/>
            <a:ext cx="1554693" cy="1026440"/>
            <a:chOff x="3118725" y="1032875"/>
            <a:chExt cx="1686218" cy="1113275"/>
          </a:xfrm>
        </p:grpSpPr>
        <p:sp>
          <p:nvSpPr>
            <p:cNvPr id="355" name="Google Shape;355;p30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56" name="Google Shape;356;p30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57" name="Google Shape;357;p30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3657600" y="876250"/>
            <a:ext cx="475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720000" y="2045225"/>
            <a:ext cx="26232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1" name="Google Shape;31;p4"/>
          <p:cNvGrpSpPr/>
          <p:nvPr/>
        </p:nvGrpSpPr>
        <p:grpSpPr>
          <a:xfrm>
            <a:off x="922922" y="-519565"/>
            <a:ext cx="2518406" cy="6195482"/>
            <a:chOff x="922922" y="-519565"/>
            <a:chExt cx="2518406" cy="6195482"/>
          </a:xfrm>
        </p:grpSpPr>
        <p:grpSp>
          <p:nvGrpSpPr>
            <p:cNvPr id="32" name="Google Shape;32;p4"/>
            <p:cNvGrpSpPr/>
            <p:nvPr/>
          </p:nvGrpSpPr>
          <p:grpSpPr>
            <a:xfrm flipH="1" rot="10800000">
              <a:off x="922922" y="-519565"/>
              <a:ext cx="1554524" cy="1024102"/>
              <a:chOff x="3118725" y="1032875"/>
              <a:chExt cx="1686218" cy="1113275"/>
            </a:xfrm>
          </p:grpSpPr>
          <p:sp>
            <p:nvSpPr>
              <p:cNvPr id="33" name="Google Shape;33;p4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4" name="Google Shape;34;p4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5" name="Google Shape;35;p4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36" name="Google Shape;36;p4"/>
            <p:cNvGrpSpPr/>
            <p:nvPr/>
          </p:nvGrpSpPr>
          <p:grpSpPr>
            <a:xfrm flipH="1" rot="10800000">
              <a:off x="1886803" y="4651815"/>
              <a:ext cx="1554524" cy="1024102"/>
              <a:chOff x="3118725" y="1032875"/>
              <a:chExt cx="1686218" cy="1113275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8" name="Google Shape;38;p4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39" name="Google Shape;39;p4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31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1"/>
          <p:cNvGrpSpPr/>
          <p:nvPr/>
        </p:nvGrpSpPr>
        <p:grpSpPr>
          <a:xfrm flipH="1">
            <a:off x="2994553" y="-530752"/>
            <a:ext cx="1554693" cy="1026440"/>
            <a:chOff x="3118725" y="1032875"/>
            <a:chExt cx="1686218" cy="1113275"/>
          </a:xfrm>
        </p:grpSpPr>
        <p:sp>
          <p:nvSpPr>
            <p:cNvPr id="361" name="Google Shape;361;p31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62" name="Google Shape;362;p31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63" name="Google Shape;363;p31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364" name="Google Shape;364;p31"/>
          <p:cNvGrpSpPr/>
          <p:nvPr/>
        </p:nvGrpSpPr>
        <p:grpSpPr>
          <a:xfrm>
            <a:off x="4594753" y="-530752"/>
            <a:ext cx="1554693" cy="1026440"/>
            <a:chOff x="3118725" y="1032875"/>
            <a:chExt cx="1686218" cy="1113275"/>
          </a:xfrm>
        </p:grpSpPr>
        <p:sp>
          <p:nvSpPr>
            <p:cNvPr id="365" name="Google Shape;365;p31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66" name="Google Shape;366;p31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67" name="Google Shape;367;p31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u titlu 1">
  <p:cSld name="TITLE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3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2"/>
          <p:cNvSpPr txBox="1"/>
          <p:nvPr>
            <p:ph type="ctrTitle"/>
          </p:nvPr>
        </p:nvSpPr>
        <p:spPr>
          <a:xfrm>
            <a:off x="713225" y="655963"/>
            <a:ext cx="7707000" cy="15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4500"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71" name="Google Shape;371;p32"/>
          <p:cNvSpPr txBox="1"/>
          <p:nvPr>
            <p:ph idx="1" type="subTitle"/>
          </p:nvPr>
        </p:nvSpPr>
        <p:spPr>
          <a:xfrm>
            <a:off x="2078850" y="2286988"/>
            <a:ext cx="4986300" cy="48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2" name="Google Shape;372;p32"/>
          <p:cNvSpPr/>
          <p:nvPr>
            <p:ph idx="2" type="pic"/>
          </p:nvPr>
        </p:nvSpPr>
        <p:spPr>
          <a:xfrm>
            <a:off x="0" y="3058676"/>
            <a:ext cx="9144000" cy="2084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3" name="Google Shape;373;p32"/>
          <p:cNvGrpSpPr/>
          <p:nvPr/>
        </p:nvGrpSpPr>
        <p:grpSpPr>
          <a:xfrm rot="-5400000">
            <a:off x="-634481" y="504900"/>
            <a:ext cx="1554693" cy="1026440"/>
            <a:chOff x="3118725" y="1032875"/>
            <a:chExt cx="1686218" cy="1113275"/>
          </a:xfrm>
        </p:grpSpPr>
        <p:sp>
          <p:nvSpPr>
            <p:cNvPr id="374" name="Google Shape;374;p32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75" name="Google Shape;375;p32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76" name="Google Shape;376;p32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4543425" y="3514225"/>
            <a:ext cx="38574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subTitle"/>
          </p:nvPr>
        </p:nvSpPr>
        <p:spPr>
          <a:xfrm>
            <a:off x="4543475" y="1799725"/>
            <a:ext cx="38574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subTitle"/>
          </p:nvPr>
        </p:nvSpPr>
        <p:spPr>
          <a:xfrm>
            <a:off x="4543464" y="1312100"/>
            <a:ext cx="385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4543430" y="3026601"/>
            <a:ext cx="385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5"/>
          <p:cNvSpPr/>
          <p:nvPr>
            <p:ph idx="5" type="pic"/>
          </p:nvPr>
        </p:nvSpPr>
        <p:spPr>
          <a:xfrm>
            <a:off x="713225" y="1323975"/>
            <a:ext cx="3582600" cy="133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5"/>
          <p:cNvSpPr/>
          <p:nvPr>
            <p:ph idx="6" type="pic"/>
          </p:nvPr>
        </p:nvSpPr>
        <p:spPr>
          <a:xfrm>
            <a:off x="713225" y="3038475"/>
            <a:ext cx="3582600" cy="133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9" name="Google Shape;49;p5"/>
          <p:cNvGrpSpPr/>
          <p:nvPr/>
        </p:nvGrpSpPr>
        <p:grpSpPr>
          <a:xfrm>
            <a:off x="-370354" y="3279400"/>
            <a:ext cx="9043944" cy="2393516"/>
            <a:chOff x="-370354" y="3279400"/>
            <a:chExt cx="9043944" cy="2393516"/>
          </a:xfrm>
        </p:grpSpPr>
        <p:grpSp>
          <p:nvGrpSpPr>
            <p:cNvPr id="50" name="Google Shape;50;p5"/>
            <p:cNvGrpSpPr/>
            <p:nvPr/>
          </p:nvGrpSpPr>
          <p:grpSpPr>
            <a:xfrm flipH="1" rot="-5400000">
              <a:off x="-634481" y="3543527"/>
              <a:ext cx="1554693" cy="1026440"/>
              <a:chOff x="3118725" y="1032875"/>
              <a:chExt cx="1686218" cy="1113275"/>
            </a:xfrm>
          </p:grpSpPr>
          <p:sp>
            <p:nvSpPr>
              <p:cNvPr id="51" name="Google Shape;51;p5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52" name="Google Shape;52;p5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53" name="Google Shape;53;p5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  <p:grpSp>
          <p:nvGrpSpPr>
            <p:cNvPr id="54" name="Google Shape;54;p5"/>
            <p:cNvGrpSpPr/>
            <p:nvPr/>
          </p:nvGrpSpPr>
          <p:grpSpPr>
            <a:xfrm flipH="1">
              <a:off x="7118897" y="4646477"/>
              <a:ext cx="1554693" cy="1026440"/>
              <a:chOff x="3118725" y="1032875"/>
              <a:chExt cx="1686218" cy="1113275"/>
            </a:xfrm>
          </p:grpSpPr>
          <p:sp>
            <p:nvSpPr>
              <p:cNvPr id="55" name="Google Shape;55;p5"/>
              <p:cNvSpPr/>
              <p:nvPr/>
            </p:nvSpPr>
            <p:spPr>
              <a:xfrm>
                <a:off x="3118725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56" name="Google Shape;56;p5"/>
              <p:cNvSpPr/>
              <p:nvPr/>
            </p:nvSpPr>
            <p:spPr>
              <a:xfrm>
                <a:off x="3519820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57" name="Google Shape;57;p5"/>
              <p:cNvSpPr/>
              <p:nvPr/>
            </p:nvSpPr>
            <p:spPr>
              <a:xfrm>
                <a:off x="3944868" y="1032875"/>
                <a:ext cx="860075" cy="1113275"/>
              </a:xfrm>
              <a:custGeom>
                <a:rect b="b" l="l" r="r" t="t"/>
                <a:pathLst>
                  <a:path extrusionOk="0" h="44531" w="34403">
                    <a:moveTo>
                      <a:pt x="0" y="0"/>
                    </a:moveTo>
                    <a:lnTo>
                      <a:pt x="8842" y="0"/>
                    </a:lnTo>
                    <a:lnTo>
                      <a:pt x="34403" y="44531"/>
                    </a:lnTo>
                    <a:lnTo>
                      <a:pt x="25240" y="445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1" name="Google Shape;61;p6"/>
          <p:cNvGrpSpPr/>
          <p:nvPr/>
        </p:nvGrpSpPr>
        <p:grpSpPr>
          <a:xfrm flipH="1" rot="-5400000">
            <a:off x="-639877" y="45139"/>
            <a:ext cx="1554524" cy="1024102"/>
            <a:chOff x="3118725" y="1032875"/>
            <a:chExt cx="1686218" cy="1113275"/>
          </a:xfrm>
        </p:grpSpPr>
        <p:sp>
          <p:nvSpPr>
            <p:cNvPr id="62" name="Google Shape;62;p6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3" name="Google Shape;63;p6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4" name="Google Shape;64;p6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65" name="Google Shape;65;p6"/>
          <p:cNvGrpSpPr/>
          <p:nvPr/>
        </p:nvGrpSpPr>
        <p:grpSpPr>
          <a:xfrm>
            <a:off x="7776377" y="4642767"/>
            <a:ext cx="1554524" cy="1024102"/>
            <a:chOff x="3118725" y="1032875"/>
            <a:chExt cx="1686218" cy="1113275"/>
          </a:xfrm>
        </p:grpSpPr>
        <p:sp>
          <p:nvSpPr>
            <p:cNvPr id="66" name="Google Shape;66;p6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7" name="Google Shape;67;p6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8" name="Google Shape;68;p6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/>
          <p:nvPr>
            <p:ph type="title"/>
          </p:nvPr>
        </p:nvSpPr>
        <p:spPr>
          <a:xfrm>
            <a:off x="720000" y="445025"/>
            <a:ext cx="3566400" cy="10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idx="1" type="subTitle"/>
          </p:nvPr>
        </p:nvSpPr>
        <p:spPr>
          <a:xfrm>
            <a:off x="720000" y="1852675"/>
            <a:ext cx="35664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73" name="Google Shape;73;p7"/>
          <p:cNvSpPr/>
          <p:nvPr>
            <p:ph idx="2" type="pic"/>
          </p:nvPr>
        </p:nvSpPr>
        <p:spPr>
          <a:xfrm>
            <a:off x="5356700" y="-2250"/>
            <a:ext cx="3209400" cy="514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" name="Google Shape;74;p7"/>
          <p:cNvGrpSpPr/>
          <p:nvPr/>
        </p:nvGrpSpPr>
        <p:grpSpPr>
          <a:xfrm rot="-5400000">
            <a:off x="-634481" y="573534"/>
            <a:ext cx="1554693" cy="1026440"/>
            <a:chOff x="3118725" y="1032875"/>
            <a:chExt cx="1686218" cy="1113275"/>
          </a:xfrm>
        </p:grpSpPr>
        <p:sp>
          <p:nvSpPr>
            <p:cNvPr id="75" name="Google Shape;75;p7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76" name="Google Shape;76;p7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77" name="Google Shape;77;p7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713850" y="660549"/>
            <a:ext cx="7716300" cy="17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8"/>
          <p:cNvSpPr/>
          <p:nvPr>
            <p:ph idx="2" type="pic"/>
          </p:nvPr>
        </p:nvSpPr>
        <p:spPr>
          <a:xfrm>
            <a:off x="0" y="2956850"/>
            <a:ext cx="9144000" cy="2188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2" name="Google Shape;82;p8"/>
          <p:cNvGrpSpPr/>
          <p:nvPr/>
        </p:nvGrpSpPr>
        <p:grpSpPr>
          <a:xfrm flipH="1" rot="5400000">
            <a:off x="8232198" y="504900"/>
            <a:ext cx="1554693" cy="1026440"/>
            <a:chOff x="3118725" y="1032875"/>
            <a:chExt cx="1686218" cy="1113275"/>
          </a:xfrm>
        </p:grpSpPr>
        <p:sp>
          <p:nvSpPr>
            <p:cNvPr id="83" name="Google Shape;83;p8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84" name="Google Shape;84;p8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85" name="Google Shape;85;p8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9"/>
          <p:cNvSpPr txBox="1"/>
          <p:nvPr>
            <p:ph type="title"/>
          </p:nvPr>
        </p:nvSpPr>
        <p:spPr>
          <a:xfrm>
            <a:off x="711901" y="1409153"/>
            <a:ext cx="3320700" cy="11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711900" y="2690678"/>
            <a:ext cx="3320700" cy="10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9"/>
          <p:cNvSpPr/>
          <p:nvPr>
            <p:ph idx="2" type="pic"/>
          </p:nvPr>
        </p:nvSpPr>
        <p:spPr>
          <a:xfrm>
            <a:off x="5356700" y="-2250"/>
            <a:ext cx="3209400" cy="514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1" name="Google Shape;91;p9"/>
          <p:cNvGrpSpPr/>
          <p:nvPr/>
        </p:nvGrpSpPr>
        <p:grpSpPr>
          <a:xfrm flipH="1" rot="10800000">
            <a:off x="448796" y="4647943"/>
            <a:ext cx="1554693" cy="1026440"/>
            <a:chOff x="3118725" y="1032875"/>
            <a:chExt cx="1686218" cy="1113275"/>
          </a:xfrm>
        </p:grpSpPr>
        <p:sp>
          <p:nvSpPr>
            <p:cNvPr id="92" name="Google Shape;92;p9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93" name="Google Shape;93;p9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94" name="Google Shape;94;p9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>
            <p:ph idx="2" type="pic"/>
          </p:nvPr>
        </p:nvSpPr>
        <p:spPr>
          <a:xfrm>
            <a:off x="-3300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0"/>
          <p:cNvSpPr txBox="1"/>
          <p:nvPr>
            <p:ph type="title"/>
          </p:nvPr>
        </p:nvSpPr>
        <p:spPr>
          <a:xfrm>
            <a:off x="720000" y="691900"/>
            <a:ext cx="3619200" cy="984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kra Petch"/>
              <a:buNone/>
              <a:defRPr b="1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i Jamjuree"/>
              <a:buChar char="●"/>
              <a:defRPr sz="18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○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■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●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○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■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●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○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i Jamjuree"/>
              <a:buChar char="■"/>
              <a:defRPr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1959" l="0" r="0" t="27363"/>
          <a:stretch/>
        </p:blipFill>
        <p:spPr>
          <a:xfrm>
            <a:off x="0" y="3058676"/>
            <a:ext cx="9144000" cy="2084833"/>
          </a:xfrm>
          <a:prstGeom prst="rect">
            <a:avLst/>
          </a:prstGeom>
        </p:spPr>
      </p:pic>
      <p:sp>
        <p:nvSpPr>
          <p:cNvPr id="382" name="Google Shape;382;p33"/>
          <p:cNvSpPr txBox="1"/>
          <p:nvPr>
            <p:ph type="ctrTitle"/>
          </p:nvPr>
        </p:nvSpPr>
        <p:spPr>
          <a:xfrm>
            <a:off x="718500" y="506455"/>
            <a:ext cx="7707000" cy="21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Sistem inteligent pentru reducerea congestionării traficului</a:t>
            </a:r>
            <a:endParaRPr/>
          </a:p>
        </p:txBody>
      </p:sp>
      <p:grpSp>
        <p:nvGrpSpPr>
          <p:cNvPr id="383" name="Google Shape;383;p33"/>
          <p:cNvGrpSpPr/>
          <p:nvPr/>
        </p:nvGrpSpPr>
        <p:grpSpPr>
          <a:xfrm rot="10800000">
            <a:off x="7129872" y="4646467"/>
            <a:ext cx="1554693" cy="1026440"/>
            <a:chOff x="3118725" y="1032875"/>
            <a:chExt cx="1686218" cy="1113275"/>
          </a:xfrm>
        </p:grpSpPr>
        <p:sp>
          <p:nvSpPr>
            <p:cNvPr id="384" name="Google Shape;384;p33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85" name="Google Shape;385;p33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86" name="Google Shape;386;p33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CONCLUZII</a:t>
            </a:r>
            <a:endParaRPr/>
          </a:p>
        </p:txBody>
      </p:sp>
      <p:sp>
        <p:nvSpPr>
          <p:cNvPr id="558" name="Google Shape;558;p42"/>
          <p:cNvSpPr txBox="1"/>
          <p:nvPr>
            <p:ph idx="7" type="subTitle"/>
          </p:nvPr>
        </p:nvSpPr>
        <p:spPr>
          <a:xfrm>
            <a:off x="720000" y="1369100"/>
            <a:ext cx="43650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Aplicația oferă un cadru didactic și vizual pentru înțelegerea cu ușurința cum traficul se dezvoltă în spațiul urban.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Posibilități de extindere:</a:t>
            </a:r>
            <a:endParaRPr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Integrare hărți reale (OpenStreetMap)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Inteligența</a:t>
            </a:r>
            <a:r>
              <a:rPr lang="ro"/>
              <a:t> artificială pentru vehicule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Export statistic de trafic (nivel CO2, </a:t>
            </a:r>
            <a:r>
              <a:rPr lang="ro"/>
              <a:t>combustibil</a:t>
            </a:r>
            <a:r>
              <a:rPr lang="ro"/>
              <a:t> ars)</a:t>
            </a:r>
            <a:endParaRPr/>
          </a:p>
        </p:txBody>
      </p:sp>
      <p:grpSp>
        <p:nvGrpSpPr>
          <p:cNvPr id="559" name="Google Shape;559;p42"/>
          <p:cNvGrpSpPr/>
          <p:nvPr/>
        </p:nvGrpSpPr>
        <p:grpSpPr>
          <a:xfrm>
            <a:off x="5983553" y="1320767"/>
            <a:ext cx="2391051" cy="2777239"/>
            <a:chOff x="4492800" y="2027925"/>
            <a:chExt cx="414825" cy="481825"/>
          </a:xfrm>
        </p:grpSpPr>
        <p:sp>
          <p:nvSpPr>
            <p:cNvPr id="560" name="Google Shape;560;p42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4"/>
          <p:cNvSpPr txBox="1"/>
          <p:nvPr>
            <p:ph idx="1" type="subTitle"/>
          </p:nvPr>
        </p:nvSpPr>
        <p:spPr>
          <a:xfrm>
            <a:off x="495450" y="1569252"/>
            <a:ext cx="44616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București este un oraș foarte aglomerat, ocupând în 2023 locul 8 la nivel global în clasamentul celor mai congestionate orașe. Locuitorii pierd, în medie, aproximativ două ore pe zi în trafic. </a:t>
            </a:r>
            <a:endParaRPr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 posibilă soluţie pentru această </a:t>
            </a:r>
            <a:r>
              <a:rPr lang="ro"/>
              <a:t>problemă</a:t>
            </a:r>
            <a:r>
              <a:rPr lang="ro"/>
              <a:t> sunt semafoarele inteligente. De aceea am ales să </a:t>
            </a:r>
            <a:r>
              <a:rPr lang="ro"/>
              <a:t>creez</a:t>
            </a:r>
            <a:r>
              <a:rPr lang="ro"/>
              <a:t> un simulator </a:t>
            </a:r>
            <a:r>
              <a:rPr lang="ro"/>
              <a:t>în</a:t>
            </a:r>
            <a:r>
              <a:rPr lang="ro"/>
              <a:t> care putem compara evoluţia traficului prin intersecţii </a:t>
            </a:r>
            <a:r>
              <a:rPr lang="ro"/>
              <a:t>în</a:t>
            </a:r>
            <a:r>
              <a:rPr lang="ro"/>
              <a:t> </a:t>
            </a:r>
            <a:r>
              <a:rPr lang="ro"/>
              <a:t>funcție</a:t>
            </a:r>
            <a:r>
              <a:rPr lang="ro"/>
              <a:t> de tipul de semafor </a:t>
            </a:r>
            <a:r>
              <a:rPr lang="ro"/>
              <a:t>utilizat</a:t>
            </a:r>
            <a:r>
              <a:rPr lang="ro"/>
              <a:t>.</a:t>
            </a:r>
            <a:endParaRPr/>
          </a:p>
        </p:txBody>
      </p:sp>
      <p:sp>
        <p:nvSpPr>
          <p:cNvPr id="392" name="Google Shape;392;p34"/>
          <p:cNvSpPr txBox="1"/>
          <p:nvPr>
            <p:ph type="title"/>
          </p:nvPr>
        </p:nvSpPr>
        <p:spPr>
          <a:xfrm>
            <a:off x="880500" y="422900"/>
            <a:ext cx="3691500" cy="11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Motivaţia</a:t>
            </a:r>
            <a:endParaRPr/>
          </a:p>
        </p:txBody>
      </p:sp>
      <p:pic>
        <p:nvPicPr>
          <p:cNvPr id="393" name="Google Shape;3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9625" y="0"/>
            <a:ext cx="3087999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4" name="Google Shape;394;p34"/>
          <p:cNvGrpSpPr/>
          <p:nvPr/>
        </p:nvGrpSpPr>
        <p:grpSpPr>
          <a:xfrm flipH="1" rot="5400000">
            <a:off x="8232198" y="506376"/>
            <a:ext cx="1554693" cy="1026440"/>
            <a:chOff x="3118725" y="1032875"/>
            <a:chExt cx="1686218" cy="1113275"/>
          </a:xfrm>
        </p:grpSpPr>
        <p:sp>
          <p:nvSpPr>
            <p:cNvPr id="395" name="Google Shape;395;p34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96" name="Google Shape;396;p34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97" name="Google Shape;397;p34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STATE OF THE ART </a:t>
            </a:r>
            <a:r>
              <a:rPr lang="ro"/>
              <a:t>ÎN</a:t>
            </a:r>
            <a:r>
              <a:rPr lang="ro"/>
              <a:t> DOMENIU</a:t>
            </a:r>
            <a:endParaRPr/>
          </a:p>
        </p:txBody>
      </p:sp>
      <p:sp>
        <p:nvSpPr>
          <p:cNvPr id="403" name="Google Shape;403;p35"/>
          <p:cNvSpPr txBox="1"/>
          <p:nvPr>
            <p:ph idx="1" type="subTitle"/>
          </p:nvPr>
        </p:nvSpPr>
        <p:spPr>
          <a:xfrm>
            <a:off x="4543425" y="3514225"/>
            <a:ext cx="38574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Este considerat cel mai precis și detaliat simulator microscopic de trafic, oferind modelări complexe ale comportamentului vehiculelor și pietonilor</a:t>
            </a:r>
            <a:endParaRPr/>
          </a:p>
        </p:txBody>
      </p:sp>
      <p:sp>
        <p:nvSpPr>
          <p:cNvPr id="404" name="Google Shape;404;p35"/>
          <p:cNvSpPr txBox="1"/>
          <p:nvPr>
            <p:ph idx="2" type="subTitle"/>
          </p:nvPr>
        </p:nvSpPr>
        <p:spPr>
          <a:xfrm>
            <a:off x="4543425" y="1784750"/>
            <a:ext cx="38574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Este un simulator </a:t>
            </a:r>
            <a:r>
              <a:rPr lang="ro"/>
              <a:t>open-source și extrem de flexibil, permițând simularea la scară largă a traficului urban, cu posibilitatea integrării cu diverse alte aplicații și algoritmi.</a:t>
            </a:r>
            <a:endParaRPr/>
          </a:p>
        </p:txBody>
      </p:sp>
      <p:sp>
        <p:nvSpPr>
          <p:cNvPr id="405" name="Google Shape;405;p35"/>
          <p:cNvSpPr txBox="1"/>
          <p:nvPr>
            <p:ph idx="3" type="subTitle"/>
          </p:nvPr>
        </p:nvSpPr>
        <p:spPr>
          <a:xfrm>
            <a:off x="4543464" y="1312100"/>
            <a:ext cx="385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SUMO</a:t>
            </a:r>
            <a:endParaRPr/>
          </a:p>
        </p:txBody>
      </p:sp>
      <p:sp>
        <p:nvSpPr>
          <p:cNvPr id="406" name="Google Shape;406;p35"/>
          <p:cNvSpPr txBox="1"/>
          <p:nvPr>
            <p:ph idx="4" type="subTitle"/>
          </p:nvPr>
        </p:nvSpPr>
        <p:spPr>
          <a:xfrm>
            <a:off x="4543430" y="3026601"/>
            <a:ext cx="385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VISSIM</a:t>
            </a:r>
            <a:endParaRPr/>
          </a:p>
        </p:txBody>
      </p:sp>
      <p:pic>
        <p:nvPicPr>
          <p:cNvPr id="407" name="Google Shape;4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338" y="1256938"/>
            <a:ext cx="2847350" cy="154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1350" y="3038500"/>
            <a:ext cx="2847350" cy="15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 txBox="1"/>
          <p:nvPr>
            <p:ph idx="9" type="title"/>
          </p:nvPr>
        </p:nvSpPr>
        <p:spPr>
          <a:xfrm>
            <a:off x="720000" y="217777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TEHNOLOGII FOLOSITE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6"/>
          <p:cNvSpPr txBox="1"/>
          <p:nvPr>
            <p:ph idx="1" type="subTitle"/>
          </p:nvPr>
        </p:nvSpPr>
        <p:spPr>
          <a:xfrm>
            <a:off x="448800" y="4014575"/>
            <a:ext cx="23055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Unity</a:t>
            </a:r>
            <a:r>
              <a:rPr lang="ro"/>
              <a:t> 3D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6"/>
          <p:cNvSpPr txBox="1"/>
          <p:nvPr>
            <p:ph type="title"/>
          </p:nvPr>
        </p:nvSpPr>
        <p:spPr>
          <a:xfrm>
            <a:off x="1234200" y="3094607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01</a:t>
            </a:r>
            <a:endParaRPr/>
          </a:p>
        </p:txBody>
      </p:sp>
      <p:sp>
        <p:nvSpPr>
          <p:cNvPr id="416" name="Google Shape;416;p36"/>
          <p:cNvSpPr txBox="1"/>
          <p:nvPr>
            <p:ph idx="6" type="subTitle"/>
          </p:nvPr>
        </p:nvSpPr>
        <p:spPr>
          <a:xfrm>
            <a:off x="448800" y="3603726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ENGINE</a:t>
            </a:r>
            <a:endParaRPr/>
          </a:p>
        </p:txBody>
      </p:sp>
      <p:pic>
        <p:nvPicPr>
          <p:cNvPr id="417" name="Google Shape;417;p36"/>
          <p:cNvPicPr preferRelativeResize="0"/>
          <p:nvPr>
            <p:ph idx="13" type="pic"/>
          </p:nvPr>
        </p:nvPicPr>
        <p:blipFill rotWithShape="1">
          <a:blip r:embed="rId3">
            <a:alphaModFix/>
          </a:blip>
          <a:srcRect b="48475" l="0" r="0" t="17266"/>
          <a:stretch/>
        </p:blipFill>
        <p:spPr>
          <a:xfrm>
            <a:off x="0" y="0"/>
            <a:ext cx="9144003" cy="2084702"/>
          </a:xfrm>
          <a:prstGeom prst="rect">
            <a:avLst/>
          </a:prstGeom>
        </p:spPr>
      </p:pic>
      <p:grpSp>
        <p:nvGrpSpPr>
          <p:cNvPr id="418" name="Google Shape;418;p36"/>
          <p:cNvGrpSpPr/>
          <p:nvPr/>
        </p:nvGrpSpPr>
        <p:grpSpPr>
          <a:xfrm>
            <a:off x="448796" y="-529276"/>
            <a:ext cx="1554693" cy="1026440"/>
            <a:chOff x="3118725" y="1032875"/>
            <a:chExt cx="1686218" cy="1113275"/>
          </a:xfrm>
        </p:grpSpPr>
        <p:sp>
          <p:nvSpPr>
            <p:cNvPr id="419" name="Google Shape;419;p36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420" name="Google Shape;420;p36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421" name="Google Shape;421;p36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422" name="Google Shape;422;p36"/>
          <p:cNvSpPr txBox="1"/>
          <p:nvPr>
            <p:ph idx="1" type="subTitle"/>
          </p:nvPr>
        </p:nvSpPr>
        <p:spPr>
          <a:xfrm>
            <a:off x="3419250" y="4014575"/>
            <a:ext cx="23055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C#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6"/>
          <p:cNvSpPr txBox="1"/>
          <p:nvPr>
            <p:ph type="title"/>
          </p:nvPr>
        </p:nvSpPr>
        <p:spPr>
          <a:xfrm>
            <a:off x="4204650" y="3094607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02</a:t>
            </a:r>
            <a:endParaRPr/>
          </a:p>
        </p:txBody>
      </p:sp>
      <p:sp>
        <p:nvSpPr>
          <p:cNvPr id="424" name="Google Shape;424;p36"/>
          <p:cNvSpPr txBox="1"/>
          <p:nvPr>
            <p:ph idx="6" type="subTitle"/>
          </p:nvPr>
        </p:nvSpPr>
        <p:spPr>
          <a:xfrm>
            <a:off x="3419250" y="3603726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PROGRAMARE</a:t>
            </a:r>
            <a:endParaRPr/>
          </a:p>
        </p:txBody>
      </p:sp>
      <p:sp>
        <p:nvSpPr>
          <p:cNvPr id="425" name="Google Shape;425;p36"/>
          <p:cNvSpPr txBox="1"/>
          <p:nvPr>
            <p:ph idx="1" type="subTitle"/>
          </p:nvPr>
        </p:nvSpPr>
        <p:spPr>
          <a:xfrm>
            <a:off x="6118500" y="4014575"/>
            <a:ext cx="23055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OOP și Event Driven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6"/>
          <p:cNvSpPr txBox="1"/>
          <p:nvPr>
            <p:ph type="title"/>
          </p:nvPr>
        </p:nvSpPr>
        <p:spPr>
          <a:xfrm>
            <a:off x="6903900" y="3094607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03</a:t>
            </a:r>
            <a:endParaRPr/>
          </a:p>
        </p:txBody>
      </p:sp>
      <p:sp>
        <p:nvSpPr>
          <p:cNvPr id="427" name="Google Shape;427;p36"/>
          <p:cNvSpPr txBox="1"/>
          <p:nvPr>
            <p:ph idx="6" type="subTitle"/>
          </p:nvPr>
        </p:nvSpPr>
        <p:spPr>
          <a:xfrm>
            <a:off x="6118500" y="3603726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ARHITECTURA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FUNCTIONALITATILE PROIECTATE</a:t>
            </a:r>
            <a:endParaRPr/>
          </a:p>
        </p:txBody>
      </p:sp>
      <p:sp>
        <p:nvSpPr>
          <p:cNvPr id="433" name="Google Shape;433;p37"/>
          <p:cNvSpPr txBox="1"/>
          <p:nvPr>
            <p:ph idx="1" type="subTitle"/>
          </p:nvPr>
        </p:nvSpPr>
        <p:spPr>
          <a:xfrm>
            <a:off x="849225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Adăugare și configurare străzi</a:t>
            </a:r>
            <a:endParaRPr/>
          </a:p>
        </p:txBody>
      </p:sp>
      <p:sp>
        <p:nvSpPr>
          <p:cNvPr id="434" name="Google Shape;434;p37"/>
          <p:cNvSpPr txBox="1"/>
          <p:nvPr>
            <p:ph idx="2" type="subTitle"/>
          </p:nvPr>
        </p:nvSpPr>
        <p:spPr>
          <a:xfrm>
            <a:off x="3515335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Creare intersecții și gestionare semafoare</a:t>
            </a:r>
            <a:endParaRPr/>
          </a:p>
        </p:txBody>
      </p:sp>
      <p:sp>
        <p:nvSpPr>
          <p:cNvPr id="435" name="Google Shape;435;p37"/>
          <p:cNvSpPr txBox="1"/>
          <p:nvPr>
            <p:ph idx="3" type="subTitle"/>
          </p:nvPr>
        </p:nvSpPr>
        <p:spPr>
          <a:xfrm>
            <a:off x="849344" y="3956900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Simulare în timp real a fluxului de trafic</a:t>
            </a:r>
            <a:endParaRPr/>
          </a:p>
        </p:txBody>
      </p:sp>
      <p:sp>
        <p:nvSpPr>
          <p:cNvPr id="436" name="Google Shape;436;p37"/>
          <p:cNvSpPr txBox="1"/>
          <p:nvPr>
            <p:ph idx="4" type="subTitle"/>
          </p:nvPr>
        </p:nvSpPr>
        <p:spPr>
          <a:xfrm>
            <a:off x="3515455" y="3956900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Validare și mesaje de eroare</a:t>
            </a:r>
            <a:endParaRPr/>
          </a:p>
        </p:txBody>
      </p:sp>
      <p:sp>
        <p:nvSpPr>
          <p:cNvPr id="437" name="Google Shape;437;p37"/>
          <p:cNvSpPr txBox="1"/>
          <p:nvPr>
            <p:ph idx="7" type="subTitle"/>
          </p:nvPr>
        </p:nvSpPr>
        <p:spPr>
          <a:xfrm>
            <a:off x="731925" y="1805438"/>
            <a:ext cx="23670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/>
              <a:t>Street Generator</a:t>
            </a:r>
            <a:endParaRPr sz="1800"/>
          </a:p>
        </p:txBody>
      </p:sp>
      <p:sp>
        <p:nvSpPr>
          <p:cNvPr id="438" name="Google Shape;438;p37"/>
          <p:cNvSpPr txBox="1"/>
          <p:nvPr>
            <p:ph idx="8" type="subTitle"/>
          </p:nvPr>
        </p:nvSpPr>
        <p:spPr>
          <a:xfrm>
            <a:off x="2990850" y="1805438"/>
            <a:ext cx="31623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/>
              <a:t>Intersection Generator</a:t>
            </a:r>
            <a:endParaRPr sz="1800"/>
          </a:p>
        </p:txBody>
      </p:sp>
      <p:sp>
        <p:nvSpPr>
          <p:cNvPr id="439" name="Google Shape;439;p37"/>
          <p:cNvSpPr txBox="1"/>
          <p:nvPr>
            <p:ph idx="9" type="subTitle"/>
          </p:nvPr>
        </p:nvSpPr>
        <p:spPr>
          <a:xfrm>
            <a:off x="6179946" y="1793875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/>
              <a:t>Vehicle Controller</a:t>
            </a:r>
            <a:endParaRPr sz="1800"/>
          </a:p>
        </p:txBody>
      </p:sp>
      <p:sp>
        <p:nvSpPr>
          <p:cNvPr id="440" name="Google Shape;440;p37"/>
          <p:cNvSpPr txBox="1"/>
          <p:nvPr>
            <p:ph idx="13" type="subTitle"/>
          </p:nvPr>
        </p:nvSpPr>
        <p:spPr>
          <a:xfrm>
            <a:off x="601250" y="3578475"/>
            <a:ext cx="26286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/>
              <a:t>Simulation Controller</a:t>
            </a:r>
            <a:endParaRPr sz="1800"/>
          </a:p>
        </p:txBody>
      </p:sp>
      <p:sp>
        <p:nvSpPr>
          <p:cNvPr id="441" name="Google Shape;441;p37"/>
          <p:cNvSpPr txBox="1"/>
          <p:nvPr>
            <p:ph idx="5" type="subTitle"/>
          </p:nvPr>
        </p:nvSpPr>
        <p:spPr>
          <a:xfrm>
            <a:off x="6181446" y="2171071"/>
            <a:ext cx="2132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Generare și animare vehicule</a:t>
            </a:r>
            <a:endParaRPr/>
          </a:p>
        </p:txBody>
      </p:sp>
      <p:sp>
        <p:nvSpPr>
          <p:cNvPr id="442" name="Google Shape;442;p37"/>
          <p:cNvSpPr txBox="1"/>
          <p:nvPr>
            <p:ph idx="6" type="subTitle"/>
          </p:nvPr>
        </p:nvSpPr>
        <p:spPr>
          <a:xfrm>
            <a:off x="6024700" y="3955325"/>
            <a:ext cx="2445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Posibilitate salvare/configurare sesiune</a:t>
            </a:r>
            <a:endParaRPr/>
          </a:p>
        </p:txBody>
      </p:sp>
      <p:sp>
        <p:nvSpPr>
          <p:cNvPr id="443" name="Google Shape;443;p37"/>
          <p:cNvSpPr txBox="1"/>
          <p:nvPr>
            <p:ph idx="14" type="subTitle"/>
          </p:nvPr>
        </p:nvSpPr>
        <p:spPr>
          <a:xfrm>
            <a:off x="3513835" y="3578476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Validator</a:t>
            </a:r>
            <a:endParaRPr/>
          </a:p>
        </p:txBody>
      </p:sp>
      <p:sp>
        <p:nvSpPr>
          <p:cNvPr id="444" name="Google Shape;444;p37"/>
          <p:cNvSpPr txBox="1"/>
          <p:nvPr>
            <p:ph idx="15" type="subTitle"/>
          </p:nvPr>
        </p:nvSpPr>
        <p:spPr>
          <a:xfrm>
            <a:off x="6179946" y="3578476"/>
            <a:ext cx="2135400" cy="4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Save System</a:t>
            </a:r>
            <a:endParaRPr/>
          </a:p>
        </p:txBody>
      </p:sp>
      <p:sp>
        <p:nvSpPr>
          <p:cNvPr id="445" name="Google Shape;445;p37"/>
          <p:cNvSpPr txBox="1"/>
          <p:nvPr/>
        </p:nvSpPr>
        <p:spPr>
          <a:xfrm flipH="1">
            <a:off x="6881946" y="125018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C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6" name="Google Shape;446;p37"/>
          <p:cNvSpPr txBox="1"/>
          <p:nvPr/>
        </p:nvSpPr>
        <p:spPr>
          <a:xfrm flipH="1">
            <a:off x="4215835" y="125018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B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7" name="Google Shape;447;p37"/>
          <p:cNvSpPr txBox="1"/>
          <p:nvPr/>
        </p:nvSpPr>
        <p:spPr>
          <a:xfrm flipH="1">
            <a:off x="1549725" y="125018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A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8" name="Google Shape;448;p37"/>
          <p:cNvSpPr txBox="1"/>
          <p:nvPr/>
        </p:nvSpPr>
        <p:spPr>
          <a:xfrm flipH="1">
            <a:off x="6881946" y="303835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F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9" name="Google Shape;449;p37"/>
          <p:cNvSpPr txBox="1"/>
          <p:nvPr/>
        </p:nvSpPr>
        <p:spPr>
          <a:xfrm flipH="1">
            <a:off x="4215835" y="303835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E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50" name="Google Shape;450;p37"/>
          <p:cNvSpPr txBox="1"/>
          <p:nvPr/>
        </p:nvSpPr>
        <p:spPr>
          <a:xfrm flipH="1">
            <a:off x="1549725" y="3038350"/>
            <a:ext cx="731400" cy="44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8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D</a:t>
            </a:r>
            <a:endParaRPr b="1" sz="28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8"/>
          <p:cNvSpPr txBox="1"/>
          <p:nvPr>
            <p:ph type="title"/>
          </p:nvPr>
        </p:nvSpPr>
        <p:spPr>
          <a:xfrm>
            <a:off x="720000" y="445025"/>
            <a:ext cx="3566400" cy="10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ARHITECTURA SOFTWARE</a:t>
            </a:r>
            <a:endParaRPr/>
          </a:p>
        </p:txBody>
      </p:sp>
      <p:sp>
        <p:nvSpPr>
          <p:cNvPr id="456" name="Google Shape;456;p38"/>
          <p:cNvSpPr txBox="1"/>
          <p:nvPr>
            <p:ph idx="1" type="subTitle"/>
          </p:nvPr>
        </p:nvSpPr>
        <p:spPr>
          <a:xfrm>
            <a:off x="720000" y="1852675"/>
            <a:ext cx="35664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Iată</a:t>
            </a:r>
            <a:r>
              <a:rPr lang="ro"/>
              <a:t> cateva detalii:</a:t>
            </a:r>
            <a:endParaRPr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Simulatorul este o aplicație Unity Standalone.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Este împărțită în mai multe module ce comunică exclusiv intern.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"/>
              <a:t>Salvarea se face </a:t>
            </a:r>
            <a:r>
              <a:rPr lang="ro"/>
              <a:t>în</a:t>
            </a:r>
            <a:r>
              <a:rPr lang="ro"/>
              <a:t> </a:t>
            </a:r>
            <a:r>
              <a:rPr lang="ro"/>
              <a:t>fișiere</a:t>
            </a:r>
            <a:r>
              <a:rPr lang="ro"/>
              <a:t> de tip json.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" name="Google Shape;457;p38"/>
          <p:cNvGrpSpPr/>
          <p:nvPr/>
        </p:nvGrpSpPr>
        <p:grpSpPr>
          <a:xfrm flipH="1">
            <a:off x="4299497" y="4646477"/>
            <a:ext cx="1554693" cy="1026440"/>
            <a:chOff x="3118725" y="1032875"/>
            <a:chExt cx="1686218" cy="1113275"/>
          </a:xfrm>
        </p:grpSpPr>
        <p:sp>
          <p:nvSpPr>
            <p:cNvPr id="458" name="Google Shape;458;p38"/>
            <p:cNvSpPr/>
            <p:nvPr/>
          </p:nvSpPr>
          <p:spPr>
            <a:xfrm>
              <a:off x="3118725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459" name="Google Shape;459;p38"/>
            <p:cNvSpPr/>
            <p:nvPr/>
          </p:nvSpPr>
          <p:spPr>
            <a:xfrm>
              <a:off x="3519820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460" name="Google Shape;460;p38"/>
            <p:cNvSpPr/>
            <p:nvPr/>
          </p:nvSpPr>
          <p:spPr>
            <a:xfrm>
              <a:off x="3944868" y="1032875"/>
              <a:ext cx="860075" cy="1113275"/>
            </a:xfrm>
            <a:custGeom>
              <a:rect b="b" l="l" r="r" t="t"/>
              <a:pathLst>
                <a:path extrusionOk="0" h="44531" w="34403">
                  <a:moveTo>
                    <a:pt x="0" y="0"/>
                  </a:moveTo>
                  <a:lnTo>
                    <a:pt x="8842" y="0"/>
                  </a:lnTo>
                  <a:lnTo>
                    <a:pt x="34403" y="44531"/>
                  </a:lnTo>
                  <a:lnTo>
                    <a:pt x="25240" y="44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pic>
        <p:nvPicPr>
          <p:cNvPr id="461" name="Google Shape;4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443" y="1355563"/>
            <a:ext cx="4034258" cy="2432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SCENARII DE UTILIZARE</a:t>
            </a:r>
            <a:endParaRPr/>
          </a:p>
        </p:txBody>
      </p:sp>
      <p:sp>
        <p:nvSpPr>
          <p:cNvPr id="467" name="Google Shape;467;p39"/>
          <p:cNvSpPr txBox="1"/>
          <p:nvPr/>
        </p:nvSpPr>
        <p:spPr>
          <a:xfrm>
            <a:off x="843175" y="1785650"/>
            <a:ext cx="22494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1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8" name="Google Shape;468;p39"/>
          <p:cNvSpPr txBox="1"/>
          <p:nvPr/>
        </p:nvSpPr>
        <p:spPr>
          <a:xfrm>
            <a:off x="843175" y="1248866"/>
            <a:ext cx="22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Utilizatorul adaugă două străzi și le interconectează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469" name="Google Shape;469;p39"/>
          <p:cNvSpPr txBox="1"/>
          <p:nvPr/>
        </p:nvSpPr>
        <p:spPr>
          <a:xfrm>
            <a:off x="3447300" y="1785650"/>
            <a:ext cx="22494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3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0" name="Google Shape;470;p39"/>
          <p:cNvSpPr txBox="1"/>
          <p:nvPr/>
        </p:nvSpPr>
        <p:spPr>
          <a:xfrm>
            <a:off x="3339300" y="1154500"/>
            <a:ext cx="246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Alege punctele de start / stop 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471" name="Google Shape;471;p39"/>
          <p:cNvSpPr txBox="1"/>
          <p:nvPr/>
        </p:nvSpPr>
        <p:spPr>
          <a:xfrm>
            <a:off x="6051425" y="1785650"/>
            <a:ext cx="22494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5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2" name="Google Shape;472;p39"/>
          <p:cNvSpPr txBox="1"/>
          <p:nvPr/>
        </p:nvSpPr>
        <p:spPr>
          <a:xfrm>
            <a:off x="6051425" y="1380871"/>
            <a:ext cx="22494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Pornirea simulari</a:t>
            </a: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i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473" name="Google Shape;473;p39"/>
          <p:cNvSpPr txBox="1"/>
          <p:nvPr/>
        </p:nvSpPr>
        <p:spPr>
          <a:xfrm>
            <a:off x="843175" y="3634675"/>
            <a:ext cx="22494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2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4" name="Google Shape;474;p39"/>
          <p:cNvSpPr txBox="1"/>
          <p:nvPr/>
        </p:nvSpPr>
        <p:spPr>
          <a:xfrm>
            <a:off x="843175" y="4004663"/>
            <a:ext cx="22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Configurează o intersecție cu semafor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475" name="Google Shape;475;p39"/>
          <p:cNvSpPr txBox="1"/>
          <p:nvPr/>
        </p:nvSpPr>
        <p:spPr>
          <a:xfrm>
            <a:off x="3447000" y="3634675"/>
            <a:ext cx="22500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4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6" name="Google Shape;476;p39"/>
          <p:cNvSpPr txBox="1"/>
          <p:nvPr/>
        </p:nvSpPr>
        <p:spPr>
          <a:xfrm>
            <a:off x="3447300" y="4004663"/>
            <a:ext cx="22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Pentru fiecare traseu se va specifica intensitatea traficului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477" name="Google Shape;477;p39"/>
          <p:cNvSpPr txBox="1"/>
          <p:nvPr/>
        </p:nvSpPr>
        <p:spPr>
          <a:xfrm>
            <a:off x="6051425" y="3634675"/>
            <a:ext cx="22494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2000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rPr>
              <a:t>PAS 6</a:t>
            </a:r>
            <a:endParaRPr b="1" sz="2000">
              <a:solidFill>
                <a:schemeClr val="dk1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8" name="Google Shape;478;p39"/>
          <p:cNvSpPr txBox="1"/>
          <p:nvPr/>
        </p:nvSpPr>
        <p:spPr>
          <a:xfrm>
            <a:off x="6051425" y="4004663"/>
            <a:ext cx="224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Vizualizează fluxul de trafic și efectul semaforului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cxnSp>
        <p:nvCxnSpPr>
          <p:cNvPr id="479" name="Google Shape;479;p39"/>
          <p:cNvCxnSpPr>
            <a:stCxn id="480" idx="0"/>
            <a:endCxn id="481" idx="4"/>
          </p:cNvCxnSpPr>
          <p:nvPr/>
        </p:nvCxnSpPr>
        <p:spPr>
          <a:xfrm rot="10800000">
            <a:off x="1967875" y="2820525"/>
            <a:ext cx="0" cy="198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482" name="Google Shape;482;p39"/>
          <p:cNvCxnSpPr/>
          <p:nvPr/>
        </p:nvCxnSpPr>
        <p:spPr>
          <a:xfrm rot="10800000">
            <a:off x="4572000" y="2796866"/>
            <a:ext cx="0" cy="223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483" name="Google Shape;483;p39"/>
          <p:cNvCxnSpPr>
            <a:stCxn id="484" idx="0"/>
            <a:endCxn id="485" idx="4"/>
          </p:cNvCxnSpPr>
          <p:nvPr/>
        </p:nvCxnSpPr>
        <p:spPr>
          <a:xfrm rot="10800000">
            <a:off x="7176125" y="2820525"/>
            <a:ext cx="0" cy="198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diamond"/>
            <a:tailEnd len="med" w="med" type="none"/>
          </a:ln>
        </p:spPr>
      </p:cxnSp>
      <p:sp>
        <p:nvSpPr>
          <p:cNvPr id="481" name="Google Shape;481;p39"/>
          <p:cNvSpPr/>
          <p:nvPr/>
        </p:nvSpPr>
        <p:spPr>
          <a:xfrm>
            <a:off x="1681525" y="224790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9"/>
          <p:cNvSpPr/>
          <p:nvPr/>
        </p:nvSpPr>
        <p:spPr>
          <a:xfrm>
            <a:off x="1681525" y="30194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9"/>
          <p:cNvSpPr/>
          <p:nvPr/>
        </p:nvSpPr>
        <p:spPr>
          <a:xfrm>
            <a:off x="4285650" y="224790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9"/>
          <p:cNvSpPr/>
          <p:nvPr/>
        </p:nvSpPr>
        <p:spPr>
          <a:xfrm>
            <a:off x="4285650" y="30194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6889775" y="224790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6889775" y="30194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39"/>
          <p:cNvGrpSpPr/>
          <p:nvPr/>
        </p:nvGrpSpPr>
        <p:grpSpPr>
          <a:xfrm>
            <a:off x="4422916" y="2364624"/>
            <a:ext cx="298169" cy="339253"/>
            <a:chOff x="1529350" y="258825"/>
            <a:chExt cx="423475" cy="481825"/>
          </a:xfrm>
        </p:grpSpPr>
        <p:sp>
          <p:nvSpPr>
            <p:cNvPr id="489" name="Google Shape;489;p39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1798222" y="2385157"/>
            <a:ext cx="339306" cy="298186"/>
            <a:chOff x="2085450" y="2057100"/>
            <a:chExt cx="481900" cy="423500"/>
          </a:xfrm>
        </p:grpSpPr>
        <p:sp>
          <p:nvSpPr>
            <p:cNvPr id="492" name="Google Shape;492;p39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495" name="Google Shape;495;p39"/>
          <p:cNvCxnSpPr>
            <a:stCxn id="480" idx="6"/>
            <a:endCxn id="486" idx="2"/>
          </p:cNvCxnSpPr>
          <p:nvPr/>
        </p:nvCxnSpPr>
        <p:spPr>
          <a:xfrm flipH="1" rot="10800000">
            <a:off x="2254225" y="2534175"/>
            <a:ext cx="2031300" cy="77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496" name="Google Shape;496;p39"/>
          <p:cNvCxnSpPr>
            <a:stCxn id="487" idx="6"/>
            <a:endCxn id="485" idx="2"/>
          </p:cNvCxnSpPr>
          <p:nvPr/>
        </p:nvCxnSpPr>
        <p:spPr>
          <a:xfrm flipH="1" rot="10800000">
            <a:off x="4858350" y="2534175"/>
            <a:ext cx="2031300" cy="771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497" name="Google Shape;497;p39"/>
          <p:cNvGrpSpPr/>
          <p:nvPr/>
        </p:nvGrpSpPr>
        <p:grpSpPr>
          <a:xfrm>
            <a:off x="1796801" y="3157420"/>
            <a:ext cx="340573" cy="339271"/>
            <a:chOff x="2085450" y="842250"/>
            <a:chExt cx="483700" cy="481850"/>
          </a:xfrm>
        </p:grpSpPr>
        <p:sp>
          <p:nvSpPr>
            <p:cNvPr id="498" name="Google Shape;498;p39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" name="Google Shape;501;p39"/>
          <p:cNvGrpSpPr/>
          <p:nvPr/>
        </p:nvGrpSpPr>
        <p:grpSpPr>
          <a:xfrm>
            <a:off x="4402313" y="3172996"/>
            <a:ext cx="339253" cy="308765"/>
            <a:chOff x="1492675" y="4420975"/>
            <a:chExt cx="481825" cy="438525"/>
          </a:xfrm>
        </p:grpSpPr>
        <p:sp>
          <p:nvSpPr>
            <p:cNvPr id="502" name="Google Shape;502;p39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" name="Google Shape;507;p39"/>
          <p:cNvGrpSpPr/>
          <p:nvPr/>
        </p:nvGrpSpPr>
        <p:grpSpPr>
          <a:xfrm>
            <a:off x="7006417" y="3136140"/>
            <a:ext cx="363294" cy="339273"/>
            <a:chOff x="-6690625" y="3631325"/>
            <a:chExt cx="307225" cy="292225"/>
          </a:xfrm>
        </p:grpSpPr>
        <p:sp>
          <p:nvSpPr>
            <p:cNvPr id="508" name="Google Shape;508;p39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39"/>
          <p:cNvGrpSpPr/>
          <p:nvPr/>
        </p:nvGrpSpPr>
        <p:grpSpPr>
          <a:xfrm>
            <a:off x="7006482" y="2395053"/>
            <a:ext cx="340572" cy="308746"/>
            <a:chOff x="-3037625" y="3254850"/>
            <a:chExt cx="299325" cy="256775"/>
          </a:xfrm>
        </p:grpSpPr>
        <p:sp>
          <p:nvSpPr>
            <p:cNvPr id="514" name="Google Shape;514;p39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METODOLOGIA AGILE</a:t>
            </a:r>
            <a:endParaRPr/>
          </a:p>
        </p:txBody>
      </p:sp>
      <p:sp>
        <p:nvSpPr>
          <p:cNvPr id="523" name="Google Shape;523;p40"/>
          <p:cNvSpPr txBox="1"/>
          <p:nvPr>
            <p:ph idx="1" type="subTitle"/>
          </p:nvPr>
        </p:nvSpPr>
        <p:spPr>
          <a:xfrm>
            <a:off x="652900" y="2511773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Configurare infrastructură</a:t>
            </a:r>
            <a:br>
              <a:rPr lang="ro"/>
            </a:br>
            <a:r>
              <a:rPr lang="ro"/>
              <a:t>Gestionare trafic</a:t>
            </a:r>
            <a:br>
              <a:rPr lang="ro"/>
            </a:br>
            <a:r>
              <a:rPr lang="ro"/>
              <a:t>Interfață utilizator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0"/>
          <p:cNvSpPr txBox="1"/>
          <p:nvPr>
            <p:ph idx="2" type="subTitle"/>
          </p:nvPr>
        </p:nvSpPr>
        <p:spPr>
          <a:xfrm>
            <a:off x="652900" y="1460725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Cuprinde toate funcționalitățile de bază ale aplicației + opționale</a:t>
            </a:r>
            <a:endParaRPr/>
          </a:p>
        </p:txBody>
      </p:sp>
      <p:sp>
        <p:nvSpPr>
          <p:cNvPr id="525" name="Google Shape;525;p40"/>
          <p:cNvSpPr txBox="1"/>
          <p:nvPr>
            <p:ph idx="3" type="subTitle"/>
          </p:nvPr>
        </p:nvSpPr>
        <p:spPr>
          <a:xfrm>
            <a:off x="652900" y="1049300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Backlog</a:t>
            </a:r>
            <a:endParaRPr/>
          </a:p>
        </p:txBody>
      </p:sp>
      <p:sp>
        <p:nvSpPr>
          <p:cNvPr id="526" name="Google Shape;526;p40"/>
          <p:cNvSpPr txBox="1"/>
          <p:nvPr>
            <p:ph idx="4" type="subTitle"/>
          </p:nvPr>
        </p:nvSpPr>
        <p:spPr>
          <a:xfrm>
            <a:off x="652900" y="2100363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Epice</a:t>
            </a:r>
            <a:endParaRPr/>
          </a:p>
        </p:txBody>
      </p:sp>
      <p:sp>
        <p:nvSpPr>
          <p:cNvPr id="527" name="Google Shape;527;p40"/>
          <p:cNvSpPr txBox="1"/>
          <p:nvPr>
            <p:ph idx="7" type="subTitle"/>
          </p:nvPr>
        </p:nvSpPr>
        <p:spPr>
          <a:xfrm>
            <a:off x="652900" y="3716700"/>
            <a:ext cx="385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Sprint 1: configurare străzi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Sprint 2: intersecții și semafoare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Sprint 3: simulare vehicule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Sprint 4: UI + salvare sesiune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0"/>
          <p:cNvSpPr txBox="1"/>
          <p:nvPr>
            <p:ph idx="8" type="subTitle"/>
          </p:nvPr>
        </p:nvSpPr>
        <p:spPr>
          <a:xfrm>
            <a:off x="652900" y="3305275"/>
            <a:ext cx="38574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Sprinturi</a:t>
            </a:r>
            <a:endParaRPr/>
          </a:p>
        </p:txBody>
      </p:sp>
      <p:grpSp>
        <p:nvGrpSpPr>
          <p:cNvPr id="529" name="Google Shape;529;p40"/>
          <p:cNvGrpSpPr/>
          <p:nvPr/>
        </p:nvGrpSpPr>
        <p:grpSpPr>
          <a:xfrm>
            <a:off x="5385320" y="1535228"/>
            <a:ext cx="2798934" cy="2566247"/>
            <a:chOff x="3179914" y="2889488"/>
            <a:chExt cx="422876" cy="404911"/>
          </a:xfrm>
        </p:grpSpPr>
        <p:sp>
          <p:nvSpPr>
            <p:cNvPr id="530" name="Google Shape;530;p4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6FA8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40"/>
          <p:cNvSpPr txBox="1"/>
          <p:nvPr/>
        </p:nvSpPr>
        <p:spPr>
          <a:xfrm>
            <a:off x="7517425" y="2220050"/>
            <a:ext cx="164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37" name="Google Shape;537;p40"/>
          <p:cNvSpPr txBox="1"/>
          <p:nvPr/>
        </p:nvSpPr>
        <p:spPr>
          <a:xfrm>
            <a:off x="6147300" y="1743800"/>
            <a:ext cx="813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Plan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38" name="Google Shape;538;p40"/>
          <p:cNvSpPr txBox="1"/>
          <p:nvPr/>
        </p:nvSpPr>
        <p:spPr>
          <a:xfrm>
            <a:off x="7019225" y="1867025"/>
            <a:ext cx="939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Design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39" name="Google Shape;539;p40"/>
          <p:cNvSpPr txBox="1"/>
          <p:nvPr/>
        </p:nvSpPr>
        <p:spPr>
          <a:xfrm>
            <a:off x="7303500" y="2682750"/>
            <a:ext cx="1005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Develop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0" name="Google Shape;540;p40"/>
          <p:cNvSpPr txBox="1"/>
          <p:nvPr/>
        </p:nvSpPr>
        <p:spPr>
          <a:xfrm>
            <a:off x="6796500" y="3498475"/>
            <a:ext cx="1005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Test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1" name="Google Shape;541;p40"/>
          <p:cNvSpPr txBox="1"/>
          <p:nvPr/>
        </p:nvSpPr>
        <p:spPr>
          <a:xfrm>
            <a:off x="5747225" y="3323675"/>
            <a:ext cx="1005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Release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2" name="Google Shape;542;p40"/>
          <p:cNvSpPr txBox="1"/>
          <p:nvPr/>
        </p:nvSpPr>
        <p:spPr>
          <a:xfrm>
            <a:off x="5385313" y="2533738"/>
            <a:ext cx="1005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2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Feedback</a:t>
            </a:r>
            <a:endParaRPr sz="120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3" name="Google Shape;543;p40"/>
          <p:cNvSpPr txBox="1"/>
          <p:nvPr/>
        </p:nvSpPr>
        <p:spPr>
          <a:xfrm>
            <a:off x="6440400" y="2595338"/>
            <a:ext cx="813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AGILE</a:t>
            </a:r>
            <a:endParaRPr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IMAGINI DIN SIMULATOR</a:t>
            </a:r>
            <a:endParaRPr/>
          </a:p>
        </p:txBody>
      </p:sp>
      <p:pic>
        <p:nvPicPr>
          <p:cNvPr id="549" name="Google Shape;54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275" y="1277625"/>
            <a:ext cx="3357201" cy="223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000" y="1277625"/>
            <a:ext cx="3357201" cy="2238126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1"/>
          <p:cNvSpPr txBox="1"/>
          <p:nvPr/>
        </p:nvSpPr>
        <p:spPr>
          <a:xfrm>
            <a:off x="1233675" y="3656125"/>
            <a:ext cx="24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Generarea </a:t>
            </a:r>
            <a:r>
              <a:rPr lang="ro" sz="18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străzilor</a:t>
            </a:r>
            <a:endParaRPr sz="180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52" name="Google Shape;552;p41"/>
          <p:cNvSpPr txBox="1"/>
          <p:nvPr/>
        </p:nvSpPr>
        <p:spPr>
          <a:xfrm>
            <a:off x="5117550" y="3656125"/>
            <a:ext cx="281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18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Generarea </a:t>
            </a:r>
            <a:r>
              <a:rPr lang="ro" sz="1800">
                <a:solidFill>
                  <a:schemeClr val="dk1"/>
                </a:solidFill>
                <a:latin typeface="Bai Jamjuree"/>
                <a:ea typeface="Bai Jamjuree"/>
                <a:cs typeface="Bai Jamjuree"/>
                <a:sym typeface="Bai Jamjuree"/>
              </a:rPr>
              <a:t>intersecției</a:t>
            </a:r>
            <a:endParaRPr sz="1800">
              <a:solidFill>
                <a:schemeClr val="dk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vironmental Impact of Traffic Jams by Slidesgo">
  <a:themeElements>
    <a:clrScheme name="Simple Light">
      <a:dk1>
        <a:srgbClr val="FFFFFF"/>
      </a:dk1>
      <a:lt1>
        <a:srgbClr val="666666"/>
      </a:lt1>
      <a:dk2>
        <a:srgbClr val="A82121"/>
      </a:dk2>
      <a:lt2>
        <a:srgbClr val="BE5D5D"/>
      </a:lt2>
      <a:accent1>
        <a:srgbClr val="15141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